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sldIdLst>
    <p:sldId id="383" r:id="rId3"/>
    <p:sldId id="336" r:id="rId4"/>
    <p:sldId id="357" r:id="rId5"/>
    <p:sldId id="335" r:id="rId6"/>
    <p:sldId id="362" r:id="rId7"/>
    <p:sldId id="363" r:id="rId8"/>
    <p:sldId id="364" r:id="rId9"/>
    <p:sldId id="365" r:id="rId10"/>
    <p:sldId id="368" r:id="rId11"/>
    <p:sldId id="366" r:id="rId12"/>
    <p:sldId id="369" r:id="rId13"/>
    <p:sldId id="339" r:id="rId14"/>
    <p:sldId id="340" r:id="rId15"/>
    <p:sldId id="370" r:id="rId16"/>
    <p:sldId id="346" r:id="rId17"/>
    <p:sldId id="371" r:id="rId18"/>
    <p:sldId id="373" r:id="rId19"/>
    <p:sldId id="374" r:id="rId20"/>
    <p:sldId id="375" r:id="rId21"/>
    <p:sldId id="310" r:id="rId22"/>
    <p:sldId id="377" r:id="rId23"/>
    <p:sldId id="378" r:id="rId24"/>
    <p:sldId id="379" r:id="rId25"/>
    <p:sldId id="380" r:id="rId26"/>
    <p:sldId id="381" r:id="rId27"/>
    <p:sldId id="345" r:id="rId28"/>
    <p:sldId id="355" r:id="rId29"/>
    <p:sldId id="3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33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568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63864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294466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3" name="Oval 2"/>
          <p:cNvSpPr/>
          <p:nvPr userDrawn="1"/>
        </p:nvSpPr>
        <p:spPr>
          <a:xfrm>
            <a:off x="11599818" y="5538651"/>
            <a:ext cx="1698172" cy="13977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userDrawn="1"/>
        </p:nvSpPr>
        <p:spPr>
          <a:xfrm>
            <a:off x="9256295" y="6015789"/>
            <a:ext cx="3916008" cy="1324124"/>
          </a:xfrm>
          <a:prstGeom prst="ellipse">
            <a:avLst/>
          </a:prstGeom>
          <a:solidFill>
            <a:srgbClr val="CDD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05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3375"/>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vi-VN"/>
              <a:t>Bấm &amp; sửa kiểu phụ đề của Bản chính</a:t>
            </a:r>
          </a:p>
        </p:txBody>
      </p:sp>
      <p:sp>
        <p:nvSpPr>
          <p:cNvPr id="4" name="Chỗ dành sẵn cho Ngày tháng 3"/>
          <p:cNvSpPr>
            <a:spLocks noGrp="1"/>
          </p:cNvSpPr>
          <p:nvPr>
            <p:ph type="dt" sz="half" idx="10"/>
          </p:nvPr>
        </p:nvSpPr>
        <p:spPr/>
        <p:txBody>
          <a:bodyPr/>
          <a:lstStyle>
            <a:lvl1pPr>
              <a:defRPr/>
            </a:lvl1pPr>
          </a:lstStyle>
          <a:p>
            <a:pPr defTabSz="685800">
              <a:defRPr/>
            </a:pPr>
            <a:fld id="{2D4EAE5B-CB0C-4E8E-B2BC-1CBF0CE998DD}"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pPr defTabSz="685800">
              <a:defRPr/>
            </a:pPr>
            <a:fld id="{5844D57E-34B2-4B8C-81C2-570D730A182E}" type="slidenum">
              <a:rPr lang="en-US" altLang="vi-VN" smtClean="0"/>
              <a:pPr defTabSz="685800">
                <a:defRPr/>
              </a:pPr>
              <a:t>‹#›</a:t>
            </a:fld>
            <a:endParaRPr lang="en-US" altLang="vi-VN"/>
          </a:p>
        </p:txBody>
      </p:sp>
    </p:spTree>
    <p:extLst>
      <p:ext uri="{BB962C8B-B14F-4D97-AF65-F5344CB8AC3E}">
        <p14:creationId xmlns:p14="http://schemas.microsoft.com/office/powerpoint/2010/main" val="97638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pPr defTabSz="685800">
              <a:defRPr/>
            </a:pPr>
            <a:fld id="{CDAE0F92-4250-4F06-9578-1846BA4A8A11}"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pPr defTabSz="685800">
              <a:defRPr/>
            </a:pPr>
            <a:fld id="{DE2B841E-7396-4C01-B9B4-3B33D786541E}" type="slidenum">
              <a:rPr lang="en-US" altLang="vi-VN" smtClean="0"/>
              <a:pPr defTabSz="685800">
                <a:defRPr/>
              </a:pPr>
              <a:t>‹#›</a:t>
            </a:fld>
            <a:endParaRPr lang="en-US" altLang="vi-VN"/>
          </a:p>
        </p:txBody>
      </p:sp>
    </p:spTree>
    <p:extLst>
      <p:ext uri="{BB962C8B-B14F-4D97-AF65-F5344CB8AC3E}">
        <p14:creationId xmlns:p14="http://schemas.microsoft.com/office/powerpoint/2010/main" val="2117941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42"/>
            <a:ext cx="10515600" cy="2852737"/>
          </a:xfrm>
        </p:spPr>
        <p:txBody>
          <a:bodyPr anchor="b"/>
          <a:lstStyle>
            <a:lvl1pPr>
              <a:defRPr sz="3375"/>
            </a:lvl1pPr>
          </a:lstStyle>
          <a:p>
            <a:r>
              <a:rPr lang="vi-VN"/>
              <a:t>Bấm để sửa kiểu tiêu đề Bản cái</a:t>
            </a:r>
          </a:p>
        </p:txBody>
      </p:sp>
      <p:sp>
        <p:nvSpPr>
          <p:cNvPr id="3" name="Chỗ dành sẵn cho Văn bản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vi-VN"/>
              <a:t>Bấm để sửa kiểu văn bản Bản cái</a:t>
            </a:r>
          </a:p>
        </p:txBody>
      </p:sp>
      <p:sp>
        <p:nvSpPr>
          <p:cNvPr id="4" name="Chỗ dành sẵn cho Ngày tháng 3"/>
          <p:cNvSpPr>
            <a:spLocks noGrp="1"/>
          </p:cNvSpPr>
          <p:nvPr>
            <p:ph type="dt" sz="half" idx="10"/>
          </p:nvPr>
        </p:nvSpPr>
        <p:spPr/>
        <p:txBody>
          <a:bodyPr/>
          <a:lstStyle>
            <a:lvl1pPr>
              <a:defRPr/>
            </a:lvl1pPr>
          </a:lstStyle>
          <a:p>
            <a:pPr defTabSz="685800">
              <a:defRPr/>
            </a:pPr>
            <a:fld id="{F788B5DA-5A89-45AE-9B1B-82CAFC4DF969}"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pPr defTabSz="685800">
              <a:defRPr/>
            </a:pPr>
            <a:fld id="{133D4CF0-107A-4773-8000-98FA1A74D000}" type="slidenum">
              <a:rPr lang="en-US" altLang="vi-VN" smtClean="0"/>
              <a:pPr defTabSz="685800">
                <a:defRPr/>
              </a:pPr>
              <a:t>‹#›</a:t>
            </a:fld>
            <a:endParaRPr lang="en-US" altLang="vi-VN"/>
          </a:p>
        </p:txBody>
      </p:sp>
    </p:spTree>
    <p:extLst>
      <p:ext uri="{BB962C8B-B14F-4D97-AF65-F5344CB8AC3E}">
        <p14:creationId xmlns:p14="http://schemas.microsoft.com/office/powerpoint/2010/main" val="1101150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838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2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tháng 3"/>
          <p:cNvSpPr>
            <a:spLocks noGrp="1"/>
          </p:cNvSpPr>
          <p:nvPr>
            <p:ph type="dt" sz="half" idx="10"/>
          </p:nvPr>
        </p:nvSpPr>
        <p:spPr/>
        <p:txBody>
          <a:bodyPr/>
          <a:lstStyle>
            <a:lvl1pPr>
              <a:defRPr/>
            </a:lvl1pPr>
          </a:lstStyle>
          <a:p>
            <a:pPr defTabSz="685800">
              <a:defRPr/>
            </a:pPr>
            <a:fld id="{42F8D9DC-9E4F-450D-B775-86154105B86A}"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pPr defTabSz="685800">
              <a:defRPr/>
            </a:pPr>
            <a:fld id="{D37D97DE-BFC9-4CAF-B3B2-CC6A4D6E271C}" type="slidenum">
              <a:rPr lang="en-US" altLang="vi-VN" smtClean="0"/>
              <a:pPr defTabSz="685800">
                <a:defRPr/>
              </a:pPr>
              <a:t>‹#›</a:t>
            </a:fld>
            <a:endParaRPr lang="en-US" altLang="vi-VN"/>
          </a:p>
        </p:txBody>
      </p:sp>
    </p:spTree>
    <p:extLst>
      <p:ext uri="{BB962C8B-B14F-4D97-AF65-F5344CB8AC3E}">
        <p14:creationId xmlns:p14="http://schemas.microsoft.com/office/powerpoint/2010/main" val="1189021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9"/>
            <a:ext cx="105156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vi-VN"/>
              <a:t>Bấm để sửa kiểu văn bản Bản cái</a:t>
            </a:r>
          </a:p>
        </p:txBody>
      </p:sp>
      <p:sp>
        <p:nvSpPr>
          <p:cNvPr id="4" name="Chỗ dành sẵn cho Nội dung 3"/>
          <p:cNvSpPr>
            <a:spLocks noGrp="1"/>
          </p:cNvSpPr>
          <p:nvPr>
            <p:ph sz="half" idx="2"/>
          </p:nvPr>
        </p:nvSpPr>
        <p:spPr>
          <a:xfrm>
            <a:off x="839789" y="2505075"/>
            <a:ext cx="515778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vi-VN"/>
              <a:t>Bấm để sửa kiểu văn bản Bản cái</a:t>
            </a:r>
          </a:p>
        </p:txBody>
      </p:sp>
      <p:sp>
        <p:nvSpPr>
          <p:cNvPr id="6" name="Chỗ dành sẵn cho Nội dung 5"/>
          <p:cNvSpPr>
            <a:spLocks noGrp="1"/>
          </p:cNvSpPr>
          <p:nvPr>
            <p:ph sz="quarter" idx="4"/>
          </p:nvPr>
        </p:nvSpPr>
        <p:spPr>
          <a:xfrm>
            <a:off x="6172202" y="2505075"/>
            <a:ext cx="5183188"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tháng 3"/>
          <p:cNvSpPr>
            <a:spLocks noGrp="1"/>
          </p:cNvSpPr>
          <p:nvPr>
            <p:ph type="dt" sz="half" idx="10"/>
          </p:nvPr>
        </p:nvSpPr>
        <p:spPr/>
        <p:txBody>
          <a:bodyPr/>
          <a:lstStyle>
            <a:lvl1pPr>
              <a:defRPr/>
            </a:lvl1pPr>
          </a:lstStyle>
          <a:p>
            <a:pPr defTabSz="685800">
              <a:defRPr/>
            </a:pPr>
            <a:fld id="{AC3CE11F-E906-42E4-872D-A6C742DF42E0}"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pPr defTabSz="685800">
              <a:defRPr/>
            </a:pPr>
            <a:fld id="{D79F74F9-9E2C-471A-B10A-4D536B043AAF}" type="slidenum">
              <a:rPr lang="en-US" altLang="vi-VN" smtClean="0"/>
              <a:pPr defTabSz="685800">
                <a:defRPr/>
              </a:pPr>
              <a:t>‹#›</a:t>
            </a:fld>
            <a:endParaRPr lang="en-US" altLang="vi-VN"/>
          </a:p>
        </p:txBody>
      </p:sp>
    </p:spTree>
    <p:extLst>
      <p:ext uri="{BB962C8B-B14F-4D97-AF65-F5344CB8AC3E}">
        <p14:creationId xmlns:p14="http://schemas.microsoft.com/office/powerpoint/2010/main" val="95577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defTabSz="685800">
              <a:defRPr/>
            </a:pPr>
            <a:fld id="{339FC11C-E60D-4DE9-9F46-BF289452DB96}"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pPr defTabSz="685800">
              <a:defRPr/>
            </a:pPr>
            <a:fld id="{814905B7-BAC7-42C2-9E9A-04480DFBE7A5}" type="slidenum">
              <a:rPr lang="en-US" altLang="vi-VN" smtClean="0"/>
              <a:pPr defTabSz="685800">
                <a:defRPr/>
              </a:pPr>
              <a:t>‹#›</a:t>
            </a:fld>
            <a:endParaRPr lang="en-US" altLang="vi-VN"/>
          </a:p>
        </p:txBody>
      </p:sp>
    </p:spTree>
    <p:extLst>
      <p:ext uri="{BB962C8B-B14F-4D97-AF65-F5344CB8AC3E}">
        <p14:creationId xmlns:p14="http://schemas.microsoft.com/office/powerpoint/2010/main" val="232801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64199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defTabSz="685800">
              <a:defRPr/>
            </a:pPr>
            <a:fld id="{0AC3695D-5BC4-4B23-B3B7-77A289326101}"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pPr defTabSz="685800">
              <a:defRPr/>
            </a:pPr>
            <a:fld id="{DFA20796-4E08-490A-8582-3A668B602982}" type="slidenum">
              <a:rPr lang="en-US" altLang="vi-VN" smtClean="0"/>
              <a:pPr defTabSz="685800">
                <a:defRPr/>
              </a:pPr>
              <a:t>‹#›</a:t>
            </a:fld>
            <a:endParaRPr lang="en-US" altLang="vi-VN"/>
          </a:p>
        </p:txBody>
      </p:sp>
    </p:spTree>
    <p:extLst>
      <p:ext uri="{BB962C8B-B14F-4D97-AF65-F5344CB8AC3E}">
        <p14:creationId xmlns:p14="http://schemas.microsoft.com/office/powerpoint/2010/main" val="268665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1800"/>
            </a:lvl1pPr>
          </a:lstStyle>
          <a:p>
            <a:r>
              <a:rPr lang="vi-VN"/>
              <a:t>Bấm để sửa kiểu tiêu đề Bản cái</a:t>
            </a:r>
          </a:p>
        </p:txBody>
      </p:sp>
      <p:sp>
        <p:nvSpPr>
          <p:cNvPr id="3" name="Chỗ dành sẵn cho Nội dung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vi-VN"/>
              <a:t>Bấm để sửa kiểu văn bản Bản cái</a:t>
            </a:r>
          </a:p>
        </p:txBody>
      </p:sp>
      <p:sp>
        <p:nvSpPr>
          <p:cNvPr id="5" name="Chỗ dành sẵn cho Ngày tháng 3"/>
          <p:cNvSpPr>
            <a:spLocks noGrp="1"/>
          </p:cNvSpPr>
          <p:nvPr>
            <p:ph type="dt" sz="half" idx="10"/>
          </p:nvPr>
        </p:nvSpPr>
        <p:spPr/>
        <p:txBody>
          <a:bodyPr/>
          <a:lstStyle>
            <a:lvl1pPr>
              <a:defRPr/>
            </a:lvl1pPr>
          </a:lstStyle>
          <a:p>
            <a:pPr defTabSz="685800">
              <a:defRPr/>
            </a:pPr>
            <a:fld id="{959C81AC-603A-4463-80BE-CC93C39A12B4}"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pPr defTabSz="685800">
              <a:defRPr/>
            </a:pPr>
            <a:fld id="{CA769056-DD47-4DB4-B16B-308B4555EEFD}" type="slidenum">
              <a:rPr lang="en-US" altLang="vi-VN" smtClean="0"/>
              <a:pPr defTabSz="685800">
                <a:defRPr/>
              </a:pPr>
              <a:t>‹#›</a:t>
            </a:fld>
            <a:endParaRPr lang="en-US" altLang="vi-VN"/>
          </a:p>
        </p:txBody>
      </p:sp>
    </p:spTree>
    <p:extLst>
      <p:ext uri="{BB962C8B-B14F-4D97-AF65-F5344CB8AC3E}">
        <p14:creationId xmlns:p14="http://schemas.microsoft.com/office/powerpoint/2010/main" val="3242936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1800"/>
            </a:lvl1pPr>
          </a:lstStyle>
          <a:p>
            <a:r>
              <a:rPr lang="vi-VN"/>
              <a:t>Bấm để sửa kiểu tiêu đề Bản cái</a:t>
            </a:r>
          </a:p>
        </p:txBody>
      </p:sp>
      <p:sp>
        <p:nvSpPr>
          <p:cNvPr id="3" name="Chỗ dành sẵn cho Hình ảnh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vi-VN" noProof="0"/>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vi-VN"/>
              <a:t>Bấm để sửa kiểu văn bản Bản cái</a:t>
            </a:r>
          </a:p>
        </p:txBody>
      </p:sp>
      <p:sp>
        <p:nvSpPr>
          <p:cNvPr id="5" name="Chỗ dành sẵn cho Ngày tháng 3"/>
          <p:cNvSpPr>
            <a:spLocks noGrp="1"/>
          </p:cNvSpPr>
          <p:nvPr>
            <p:ph type="dt" sz="half" idx="10"/>
          </p:nvPr>
        </p:nvSpPr>
        <p:spPr/>
        <p:txBody>
          <a:bodyPr/>
          <a:lstStyle>
            <a:lvl1pPr>
              <a:defRPr/>
            </a:lvl1pPr>
          </a:lstStyle>
          <a:p>
            <a:pPr defTabSz="685800">
              <a:defRPr/>
            </a:pPr>
            <a:fld id="{AB16764C-B90D-4421-8553-4A56BCAD96E5}"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pPr defTabSz="685800">
              <a:defRPr/>
            </a:pPr>
            <a:fld id="{87A79ECB-2EF2-47B2-9A44-D4B09A20256E}" type="slidenum">
              <a:rPr lang="en-US" altLang="vi-VN" smtClean="0"/>
              <a:pPr defTabSz="685800">
                <a:defRPr/>
              </a:pPr>
              <a:t>‹#›</a:t>
            </a:fld>
            <a:endParaRPr lang="en-US" altLang="vi-VN"/>
          </a:p>
        </p:txBody>
      </p:sp>
    </p:spTree>
    <p:extLst>
      <p:ext uri="{BB962C8B-B14F-4D97-AF65-F5344CB8AC3E}">
        <p14:creationId xmlns:p14="http://schemas.microsoft.com/office/powerpoint/2010/main" val="1262499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pPr defTabSz="685800">
              <a:defRPr/>
            </a:pPr>
            <a:fld id="{DDBE2529-592D-4415-942E-1429D0999857}"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pPr defTabSz="685800">
              <a:defRPr/>
            </a:pPr>
            <a:fld id="{05B40100-569F-4475-90D6-0D155C1817B9}" type="slidenum">
              <a:rPr lang="en-US" altLang="vi-VN" smtClean="0"/>
              <a:pPr defTabSz="685800">
                <a:defRPr/>
              </a:pPr>
              <a:t>‹#›</a:t>
            </a:fld>
            <a:endParaRPr lang="en-US" altLang="vi-VN"/>
          </a:p>
        </p:txBody>
      </p:sp>
    </p:spTree>
    <p:extLst>
      <p:ext uri="{BB962C8B-B14F-4D97-AF65-F5344CB8AC3E}">
        <p14:creationId xmlns:p14="http://schemas.microsoft.com/office/powerpoint/2010/main" val="3411595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2"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2" y="365125"/>
            <a:ext cx="7734300" cy="5811838"/>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pPr defTabSz="685800">
              <a:defRPr/>
            </a:pPr>
            <a:fld id="{0943B47C-7289-43E1-B4B9-104BD9ACA2F8}" type="datetimeFigureOut">
              <a:rPr lang="en-US" smtClean="0">
                <a:solidFill>
                  <a:prstClr val="black">
                    <a:tint val="75000"/>
                  </a:prstClr>
                </a:solidFill>
              </a:rPr>
              <a:pPr defTabSz="685800">
                <a:defRPr/>
              </a:pPr>
              <a:t>10/19/2021</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pPr defTabSz="685800">
              <a:defRPr/>
            </a:pPr>
            <a:fld id="{5BA84BA9-CB2A-4DC2-8B92-7BE19F809E47}" type="slidenum">
              <a:rPr lang="en-US" altLang="vi-VN" smtClean="0"/>
              <a:pPr defTabSz="685800">
                <a:defRPr/>
              </a:pPr>
              <a:t>‹#›</a:t>
            </a:fld>
            <a:endParaRPr lang="en-US" altLang="vi-VN"/>
          </a:p>
        </p:txBody>
      </p:sp>
    </p:spTree>
    <p:extLst>
      <p:ext uri="{BB962C8B-B14F-4D97-AF65-F5344CB8AC3E}">
        <p14:creationId xmlns:p14="http://schemas.microsoft.com/office/powerpoint/2010/main" val="143643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9593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1573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3466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9106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505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226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66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58813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để sửa kiểu văn bản Bản cái</a:t>
            </a:r>
          </a:p>
          <a:p>
            <a:pPr lvl="1"/>
            <a:r>
              <a:rPr lang="vi-VN" altLang="vi-VN"/>
              <a:t>Mức hai</a:t>
            </a:r>
          </a:p>
          <a:p>
            <a:pPr lvl="2"/>
            <a:r>
              <a:rPr lang="vi-VN" altLang="vi-VN"/>
              <a:t>Mức ba</a:t>
            </a:r>
          </a:p>
          <a:p>
            <a:pPr lvl="3"/>
            <a:r>
              <a:rPr lang="vi-VN" altLang="vi-VN"/>
              <a:t>Mức bốn</a:t>
            </a:r>
          </a:p>
          <a:p>
            <a:pPr lvl="4"/>
            <a:r>
              <a:rPr lang="vi-VN" altLang="vi-VN"/>
              <a:t>Mức năm</a:t>
            </a:r>
          </a:p>
        </p:txBody>
      </p:sp>
      <p:sp>
        <p:nvSpPr>
          <p:cNvPr id="4" name="Chỗ dành sẵn cho Ngày tháng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eaLnBrk="1" hangingPunct="1">
              <a:defRPr sz="675">
                <a:solidFill>
                  <a:schemeClr val="tx1">
                    <a:tint val="75000"/>
                  </a:schemeClr>
                </a:solidFill>
                <a:latin typeface="Arial" panose="020B0604020202020204" pitchFamily="34" charset="0"/>
              </a:defRPr>
            </a:lvl1pPr>
          </a:lstStyle>
          <a:p>
            <a:pPr defTabSz="685800" fontAlgn="base">
              <a:spcBef>
                <a:spcPct val="0"/>
              </a:spcBef>
              <a:spcAft>
                <a:spcPct val="0"/>
              </a:spcAft>
              <a:defRPr/>
            </a:pPr>
            <a:fld id="{17936209-FFBA-4F80-B78F-3A3677C1ED15}" type="datetimeFigureOut">
              <a:rPr lang="en-US" smtClean="0">
                <a:solidFill>
                  <a:prstClr val="black">
                    <a:tint val="75000"/>
                  </a:prstClr>
                </a:solidFill>
                <a:cs typeface="Arial" panose="020B0604020202020204" pitchFamily="34" charset="0"/>
              </a:rPr>
              <a:pPr defTabSz="685800" fontAlgn="base">
                <a:spcBef>
                  <a:spcPct val="0"/>
                </a:spcBef>
                <a:spcAft>
                  <a:spcPct val="0"/>
                </a:spcAft>
                <a:defRPr/>
              </a:pPr>
              <a:t>10/19/2021</a:t>
            </a:fld>
            <a:endParaRPr lang="en-US">
              <a:solidFill>
                <a:prstClr val="black">
                  <a:tint val="75000"/>
                </a:prstClr>
              </a:solidFill>
              <a:cs typeface="Arial" panose="020B0604020202020204" pitchFamily="34" charset="0"/>
            </a:endParaRPr>
          </a:p>
        </p:txBody>
      </p:sp>
      <p:sp>
        <p:nvSpPr>
          <p:cNvPr id="5" name="Chỗ dành sẵn cho Chân trang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eaLnBrk="1" hangingPunct="1">
              <a:defRPr sz="675">
                <a:solidFill>
                  <a:schemeClr val="tx1">
                    <a:tint val="75000"/>
                  </a:schemeClr>
                </a:solidFill>
                <a:latin typeface="Arial" panose="020B0604020202020204" pitchFamily="34" charset="0"/>
              </a:defRPr>
            </a:lvl1pPr>
          </a:lstStyle>
          <a:p>
            <a:pPr defTabSz="685800" fontAlgn="base">
              <a:spcBef>
                <a:spcPct val="0"/>
              </a:spcBef>
              <a:spcAft>
                <a:spcPct val="0"/>
              </a:spcAft>
              <a:defRPr/>
            </a:pPr>
            <a:endParaRPr lang="en-US">
              <a:solidFill>
                <a:prstClr val="black">
                  <a:tint val="75000"/>
                </a:prstClr>
              </a:solidFill>
              <a:cs typeface="Arial" panose="020B0604020202020204" pitchFamily="34" charset="0"/>
            </a:endParaRPr>
          </a:p>
        </p:txBody>
      </p:sp>
      <p:sp>
        <p:nvSpPr>
          <p:cNvPr id="6" name="Chỗ dành sẵn cho Số hiệu Bản chiếu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defRPr>
            </a:lvl1pPr>
          </a:lstStyle>
          <a:p>
            <a:pPr defTabSz="685800" fontAlgn="base">
              <a:spcBef>
                <a:spcPct val="0"/>
              </a:spcBef>
              <a:spcAft>
                <a:spcPct val="0"/>
              </a:spcAft>
              <a:defRPr/>
            </a:pPr>
            <a:fld id="{838AC0AE-3EFB-45D1-9C51-6452C6D2E1BE}" type="slidenum">
              <a:rPr lang="en-US" altLang="vi-VN" smtClean="0">
                <a:latin typeface="Arial" panose="020B0604020202020204" pitchFamily="34" charset="0"/>
                <a:cs typeface="Arial" panose="020B0604020202020204" pitchFamily="34" charset="0"/>
              </a:rPr>
              <a:pPr defTabSz="685800" fontAlgn="base">
                <a:spcBef>
                  <a:spcPct val="0"/>
                </a:spcBef>
                <a:spcAft>
                  <a:spcPct val="0"/>
                </a:spcAft>
                <a:defRPr/>
              </a:pPr>
              <a:t>‹#›</a:t>
            </a:fld>
            <a:endParaRPr lang="en-US"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3754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vi-V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8.pn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0.png"/><Relationship Id="rId5" Type="http://schemas.openxmlformats.org/officeDocument/2006/relationships/slide" Target="slide21.xml"/><Relationship Id="rId10" Type="http://schemas.openxmlformats.org/officeDocument/2006/relationships/slide" Target="slide24.xml"/><Relationship Id="rId4" Type="http://schemas.microsoft.com/office/2007/relationships/hdphoto" Target="../media/hdphoto3.wdp"/><Relationship Id="rId9" Type="http://schemas.openxmlformats.org/officeDocument/2006/relationships/slide" Target="slide23.xml"/></Relationships>
</file>

<file path=ppt/slides/_rels/slide21.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ctr"/>
            <a:r>
              <a:rPr lang="en-US" altLang="en-US" b="1" dirty="0">
                <a:solidFill>
                  <a:srgbClr val="FF0000"/>
                </a:solidFill>
                <a:latin typeface="Times New Roman" panose="02020603050405020304" pitchFamily="18" charset="0"/>
                <a:cs typeface="Times New Roman" panose="02020603050405020304" pitchFamily="18" charset="0"/>
              </a:rPr>
              <a:t>PHÒNG GD&amp;ĐT HUYỆN THANH TRÌ</a:t>
            </a:r>
            <a:br>
              <a:rPr lang="en-US" altLang="en-US" b="1" dirty="0">
                <a:solidFill>
                  <a:srgbClr val="FF0000"/>
                </a:solidFill>
                <a:latin typeface="Times New Roman" panose="02020603050405020304" pitchFamily="18" charset="0"/>
                <a:cs typeface="Times New Roman" panose="02020603050405020304" pitchFamily="18" charset="0"/>
              </a:rPr>
            </a:br>
            <a:r>
              <a:rPr lang="en-US" altLang="en-US" b="1" dirty="0">
                <a:solidFill>
                  <a:srgbClr val="FF0000"/>
                </a:solidFill>
                <a:latin typeface="Times New Roman" panose="02020603050405020304" pitchFamily="18" charset="0"/>
                <a:cs typeface="Times New Roman" panose="02020603050405020304" pitchFamily="18" charset="0"/>
              </a:rPr>
              <a:t>TRƯỜNG THCS NGỌC HỒI</a:t>
            </a:r>
          </a:p>
        </p:txBody>
      </p:sp>
      <p:sp>
        <p:nvSpPr>
          <p:cNvPr id="3075" name="Content Placeholder 2"/>
          <p:cNvSpPr>
            <a:spLocks noGrp="1"/>
          </p:cNvSpPr>
          <p:nvPr>
            <p:ph idx="1"/>
          </p:nvPr>
        </p:nvSpPr>
        <p:spPr>
          <a:xfrm>
            <a:off x="914400" y="1905002"/>
            <a:ext cx="10439400" cy="4271963"/>
          </a:xfrm>
        </p:spPr>
        <p:txBody>
          <a:bodyPr/>
          <a:lstStyle/>
          <a:p>
            <a:pPr marL="0" indent="0" algn="ctr">
              <a:buNone/>
            </a:pPr>
            <a:endParaRPr lang="en-US" altLang="vi-VN" sz="18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2700" b="1" dirty="0">
                <a:solidFill>
                  <a:srgbClr val="FF0000"/>
                </a:solidFill>
                <a:latin typeface="Times New Roman" panose="02020603050405020304" pitchFamily="18" charset="0"/>
                <a:cs typeface="Times New Roman" panose="02020603050405020304" pitchFamily="18" charset="0"/>
              </a:rPr>
              <a:t>TIẾT </a:t>
            </a:r>
            <a:r>
              <a:rPr lang="en-US" altLang="vi-VN" sz="2700" b="1" dirty="0" smtClean="0">
                <a:solidFill>
                  <a:srgbClr val="FF0000"/>
                </a:solidFill>
                <a:latin typeface="Times New Roman" panose="02020603050405020304" pitchFamily="18" charset="0"/>
                <a:cs typeface="Times New Roman" panose="02020603050405020304" pitchFamily="18" charset="0"/>
              </a:rPr>
              <a:t>7:  BÀI 3: SIÊNG NĂNG, KIÊN TRÌ</a:t>
            </a:r>
            <a:endParaRPr lang="en-US" altLang="vi-VN" sz="24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2400" b="1" dirty="0">
                <a:solidFill>
                  <a:srgbClr val="FF0000"/>
                </a:solidFill>
                <a:latin typeface="Times New Roman" panose="02020603050405020304" pitchFamily="18" charset="0"/>
                <a:cs typeface="Times New Roman" panose="02020603050405020304" pitchFamily="18" charset="0"/>
              </a:rPr>
              <a:t>MÔN: GDCD</a:t>
            </a:r>
          </a:p>
          <a:p>
            <a:pPr marL="0" indent="0" algn="ctr">
              <a:buNone/>
            </a:pP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smtClean="0">
                <a:solidFill>
                  <a:srgbClr val="FF0000"/>
                </a:solidFill>
                <a:latin typeface="Times New Roman" panose="02020603050405020304" pitchFamily="18" charset="0"/>
                <a:cs typeface="Times New Roman" panose="02020603050405020304" pitchFamily="18" charset="0"/>
              </a:rPr>
              <a:t>LỚP:6A1</a:t>
            </a:r>
            <a:endParaRPr lang="en-US" altLang="vi-VN" sz="24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2400" b="1" dirty="0" err="1">
                <a:solidFill>
                  <a:srgbClr val="00B050"/>
                </a:solidFill>
                <a:latin typeface="Times New Roman" panose="02020603050405020304" pitchFamily="18" charset="0"/>
                <a:cs typeface="Times New Roman" panose="02020603050405020304" pitchFamily="18" charset="0"/>
              </a:rPr>
              <a:t>Giáo</a:t>
            </a:r>
            <a:r>
              <a:rPr lang="en-US" altLang="vi-VN" sz="2400" b="1" dirty="0">
                <a:solidFill>
                  <a:srgbClr val="00B050"/>
                </a:solidFill>
                <a:latin typeface="Times New Roman" panose="02020603050405020304" pitchFamily="18" charset="0"/>
                <a:cs typeface="Times New Roman" panose="02020603050405020304" pitchFamily="18" charset="0"/>
              </a:rPr>
              <a:t> </a:t>
            </a:r>
            <a:r>
              <a:rPr lang="en-US" altLang="vi-VN" sz="2400" b="1" dirty="0" err="1">
                <a:solidFill>
                  <a:srgbClr val="00B050"/>
                </a:solidFill>
                <a:latin typeface="Times New Roman" panose="02020603050405020304" pitchFamily="18" charset="0"/>
                <a:cs typeface="Times New Roman" panose="02020603050405020304" pitchFamily="18" charset="0"/>
              </a:rPr>
              <a:t>viên</a:t>
            </a:r>
            <a:r>
              <a:rPr lang="en-US" altLang="vi-VN" sz="2400" b="1" dirty="0">
                <a:solidFill>
                  <a:srgbClr val="00B050"/>
                </a:solidFill>
                <a:latin typeface="Times New Roman" panose="02020603050405020304" pitchFamily="18" charset="0"/>
                <a:cs typeface="Times New Roman" panose="02020603050405020304" pitchFamily="18" charset="0"/>
              </a:rPr>
              <a:t>: </a:t>
            </a:r>
            <a:r>
              <a:rPr lang="en-US" altLang="vi-VN" sz="2400" b="1" dirty="0" err="1" smtClean="0">
                <a:solidFill>
                  <a:srgbClr val="00B050"/>
                </a:solidFill>
                <a:latin typeface="Times New Roman" panose="02020603050405020304" pitchFamily="18" charset="0"/>
                <a:cs typeface="Times New Roman" panose="02020603050405020304" pitchFamily="18" charset="0"/>
              </a:rPr>
              <a:t>Nguyễn</a:t>
            </a:r>
            <a:r>
              <a:rPr lang="en-US" altLang="vi-VN" sz="2400" b="1" dirty="0" smtClean="0">
                <a:solidFill>
                  <a:srgbClr val="00B050"/>
                </a:solidFill>
                <a:latin typeface="Times New Roman" panose="02020603050405020304" pitchFamily="18" charset="0"/>
                <a:cs typeface="Times New Roman" panose="02020603050405020304" pitchFamily="18" charset="0"/>
              </a:rPr>
              <a:t> </a:t>
            </a:r>
            <a:r>
              <a:rPr lang="en-US" altLang="vi-VN" sz="2400" b="1" dirty="0" err="1" smtClean="0">
                <a:solidFill>
                  <a:srgbClr val="00B050"/>
                </a:solidFill>
                <a:latin typeface="Times New Roman" panose="02020603050405020304" pitchFamily="18" charset="0"/>
                <a:cs typeface="Times New Roman" panose="02020603050405020304" pitchFamily="18" charset="0"/>
              </a:rPr>
              <a:t>Thanh</a:t>
            </a:r>
            <a:r>
              <a:rPr lang="en-US" altLang="vi-VN" sz="2400" b="1" dirty="0" smtClean="0">
                <a:solidFill>
                  <a:srgbClr val="00B050"/>
                </a:solidFill>
                <a:latin typeface="Times New Roman" panose="02020603050405020304" pitchFamily="18" charset="0"/>
                <a:cs typeface="Times New Roman" panose="02020603050405020304" pitchFamily="18" charset="0"/>
              </a:rPr>
              <a:t> </a:t>
            </a:r>
            <a:r>
              <a:rPr lang="en-US" altLang="vi-VN" sz="2400" b="1" dirty="0" err="1" smtClean="0">
                <a:solidFill>
                  <a:srgbClr val="00B050"/>
                </a:solidFill>
                <a:latin typeface="Times New Roman" panose="02020603050405020304" pitchFamily="18" charset="0"/>
                <a:cs typeface="Times New Roman" panose="02020603050405020304" pitchFamily="18" charset="0"/>
              </a:rPr>
              <a:t>Hằng</a:t>
            </a:r>
            <a:endParaRPr lang="en-US" altLang="vi-VN"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64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Slide Background Fill">
            <a:extLst>
              <a:ext uri="{FF2B5EF4-FFF2-40B4-BE49-F238E27FC236}">
                <a16:creationId xmlns:a16="http://schemas.microsoft.com/office/drawing/2014/main" xmlns="" id="{C7D023E4-8DE1-436E-9847-ED6A4B4B04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xmlns="" id="{E4556D3F-F9E0-4DD4-A96F-6A8297B9240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2929"/>
            <a:ext cx="12188952" cy="3490956"/>
            <a:chOff x="651279" y="598259"/>
            <a:chExt cx="10889442" cy="5680742"/>
          </a:xfrm>
        </p:grpSpPr>
        <p:sp>
          <p:nvSpPr>
            <p:cNvPr id="74" name="Color">
              <a:extLst>
                <a:ext uri="{FF2B5EF4-FFF2-40B4-BE49-F238E27FC236}">
                  <a16:creationId xmlns:a16="http://schemas.microsoft.com/office/drawing/2014/main" xmlns="" id="{86D4FF5D-6473-4BE3-A6EC-40CE250274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olor">
              <a:extLst>
                <a:ext uri="{FF2B5EF4-FFF2-40B4-BE49-F238E27FC236}">
                  <a16:creationId xmlns:a16="http://schemas.microsoft.com/office/drawing/2014/main" xmlns="" id="{993888FB-861F-4B4A-819C-BEB6D558A8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170" name="Picture 2" descr="Bác Hồ Đã Học Ngoại Ngữ Hiệu Quả Bằng Những Phương Pháp Nào? Tiếng Anh cho  người đi làm">
            <a:extLst>
              <a:ext uri="{FF2B5EF4-FFF2-40B4-BE49-F238E27FC236}">
                <a16:creationId xmlns:a16="http://schemas.microsoft.com/office/drawing/2014/main" xmlns="" id="{93362CE1-D3ED-4DC1-B18E-DDD8D48C38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82" r="10732"/>
          <a:stretch/>
        </p:blipFill>
        <p:spPr bwMode="auto">
          <a:xfrm>
            <a:off x="6361744" y="595702"/>
            <a:ext cx="5723561" cy="5720212"/>
          </a:xfrm>
          <a:prstGeom prst="heptagon">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xmlns="" id="{65EABBED-2B80-4B13-A7A8-1D34C4A0274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88952" cy="6858000"/>
            <a:chOff x="0" y="0"/>
            <a:chExt cx="12188952" cy="6858000"/>
          </a:xfrm>
        </p:grpSpPr>
        <p:sp>
          <p:nvSpPr>
            <p:cNvPr id="78" name="Freeform: Shape 77">
              <a:extLst>
                <a:ext uri="{FF2B5EF4-FFF2-40B4-BE49-F238E27FC236}">
                  <a16:creationId xmlns:a16="http://schemas.microsoft.com/office/drawing/2014/main" xmlns="" id="{73A7A746-A7C1-443C-9B24-406D222452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1D71425D-6031-4121-BA40-815DACCD0E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xmlns="" id="{67A43343-A25B-49D5-9967-D5647ADF70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xmlns="" id="{F066E434-22B6-48A1-BC19-A80163E819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xmlns="" id="{35470CE2-E5F8-489C-84E9-775AE8D3E3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12435DD6-F0FB-492A-9267-CE09EC2C5D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5B17117C-64EA-4B8B-9DDC-D10E947C46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02C10908-9020-4383-841A-693BC6EE40E9}"/>
              </a:ext>
            </a:extLst>
          </p:cNvPr>
          <p:cNvSpPr>
            <a:spLocks noGrp="1"/>
          </p:cNvSpPr>
          <p:nvPr>
            <p:ph type="title"/>
          </p:nvPr>
        </p:nvSpPr>
        <p:spPr>
          <a:xfrm>
            <a:off x="144479" y="711766"/>
            <a:ext cx="7153480" cy="2226769"/>
          </a:xfrm>
        </p:spPr>
        <p:txBody>
          <a:bodyPr vert="horz" lIns="91440" tIns="45720" rIns="91440" bIns="45720" rtlCol="0" anchor="ctr">
            <a:normAutofit/>
          </a:bodyPr>
          <a:lstStyle/>
          <a:p>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Bác</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Hồ</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tự</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học</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ngoại</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40000"/>
                    <a:lumOff val="60000"/>
                  </a:schemeClr>
                </a:solidFill>
                <a:latin typeface="Times New Roman" panose="02020603050405020304" pitchFamily="18" charset="0"/>
                <a:cs typeface="Times New Roman" panose="02020603050405020304" pitchFamily="18" charset="0"/>
              </a:rPr>
              <a:t>ngữ</a:t>
            </a:r>
            <a:r>
              <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rPr>
              <a:t> </a:t>
            </a:r>
          </a:p>
        </p:txBody>
      </p:sp>
      <p:sp>
        <p:nvSpPr>
          <p:cNvPr id="3" name="Footer Placeholder 2">
            <a:extLst>
              <a:ext uri="{FF2B5EF4-FFF2-40B4-BE49-F238E27FC236}">
                <a16:creationId xmlns:a16="http://schemas.microsoft.com/office/drawing/2014/main" xmlns="" id="{15A0149E-F1D3-4D51-9CC0-9EFF42BEE0EE}"/>
              </a:ext>
            </a:extLst>
          </p:cNvPr>
          <p:cNvSpPr>
            <a:spLocks noGrp="1"/>
          </p:cNvSpPr>
          <p:nvPr>
            <p:ph type="ftr" sz="quarter" idx="11"/>
          </p:nvPr>
        </p:nvSpPr>
        <p:spPr>
          <a:xfrm rot="5400000">
            <a:off x="10039513" y="4033684"/>
            <a:ext cx="3657600" cy="640080"/>
          </a:xfrm>
        </p:spPr>
        <p:txBody>
          <a:bodyPr vert="horz" lIns="91440" tIns="45720" rIns="91440" bIns="45720" rtlCol="0" anchor="ctr">
            <a:normAutofit/>
          </a:bodyPr>
          <a:lstStyle/>
          <a:p>
            <a:pPr>
              <a:defRPr/>
            </a:pPr>
            <a:endParaRPr lang="en-US" sz="1000" kern="1200">
              <a:solidFill>
                <a:schemeClr val="tx2"/>
              </a:solidFill>
              <a:latin typeface="Calibri" panose="020F0502020204030204"/>
              <a:ea typeface="+mn-ea"/>
              <a:cs typeface="+mn-cs"/>
            </a:endParaRPr>
          </a:p>
        </p:txBody>
      </p:sp>
      <p:sp>
        <p:nvSpPr>
          <p:cNvPr id="18" name="TextBox 17">
            <a:extLst>
              <a:ext uri="{FF2B5EF4-FFF2-40B4-BE49-F238E27FC236}">
                <a16:creationId xmlns:a16="http://schemas.microsoft.com/office/drawing/2014/main" xmlns="" id="{905AEBBE-962F-49C6-A935-15CEF35A196C}"/>
              </a:ext>
            </a:extLst>
          </p:cNvPr>
          <p:cNvSpPr txBox="1"/>
          <p:nvPr/>
        </p:nvSpPr>
        <p:spPr>
          <a:xfrm>
            <a:off x="305745" y="4798098"/>
            <a:ext cx="6361539" cy="1200329"/>
          </a:xfrm>
          <a:prstGeom prst="rect">
            <a:avLst/>
          </a:prstGeom>
          <a:noFill/>
        </p:spPr>
        <p:txBody>
          <a:bodyPr wrap="square">
            <a:spAutoFit/>
          </a:bodyPr>
          <a:lstStyle/>
          <a:p>
            <a:pPr algn="just"/>
            <a:r>
              <a:rPr lang="en-US" sz="2400" b="1" i="1" dirty="0" err="1">
                <a:effectLst/>
                <a:latin typeface="Times New Roman" panose="02020603050405020304" pitchFamily="18" charset="0"/>
                <a:ea typeface="Calibri" panose="020F0502020204030204" pitchFamily="34" charset="0"/>
              </a:rPr>
              <a:t>Bác</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Hồ</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sử</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dụng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được</a:t>
            </a:r>
            <a:r>
              <a:rPr lang="en-US" sz="2400" b="1" i="1" dirty="0">
                <a:effectLst/>
                <a:latin typeface="Times New Roman" panose="02020603050405020304" pitchFamily="18" charset="0"/>
                <a:ea typeface="Calibri" panose="020F0502020204030204" pitchFamily="34" charset="0"/>
              </a:rPr>
              <a:t> 4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nước</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ngoài</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Pháp</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Nga,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Trung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Quốc</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Anh. </a:t>
            </a:r>
            <a:r>
              <a:rPr lang="en-US" sz="2400" b="1" i="1" dirty="0" err="1">
                <a:effectLst/>
                <a:latin typeface="Times New Roman" panose="02020603050405020304" pitchFamily="18" charset="0"/>
                <a:ea typeface="Calibri" panose="020F0502020204030204" pitchFamily="34" charset="0"/>
              </a:rPr>
              <a:t>Ngoài</a:t>
            </a:r>
            <a:r>
              <a:rPr lang="en-US" sz="2400" b="1" i="1" dirty="0">
                <a:effectLst/>
                <a:latin typeface="Times New Roman" panose="02020603050405020304" pitchFamily="18" charset="0"/>
                <a:ea typeface="Calibri" panose="020F0502020204030204" pitchFamily="34" charset="0"/>
              </a:rPr>
              <a:t> ra </a:t>
            </a:r>
            <a:r>
              <a:rPr lang="en-US" sz="2400" b="1" i="1" dirty="0" err="1">
                <a:effectLst/>
                <a:latin typeface="Times New Roman" panose="02020603050405020304" pitchFamily="18" charset="0"/>
                <a:ea typeface="Calibri" panose="020F0502020204030204" pitchFamily="34" charset="0"/>
              </a:rPr>
              <a:t>Bác</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còn</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biết</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tiếng</a:t>
            </a:r>
            <a:r>
              <a:rPr lang="en-US" sz="2400" b="1" i="1" dirty="0">
                <a:effectLst/>
                <a:latin typeface="Times New Roman" panose="02020603050405020304" pitchFamily="18" charset="0"/>
                <a:ea typeface="Calibri" panose="020F0502020204030204" pitchFamily="34" charset="0"/>
              </a:rPr>
              <a:t> </a:t>
            </a:r>
            <a:r>
              <a:rPr lang="en-US" sz="2400" b="1" i="1" dirty="0" err="1">
                <a:effectLst/>
                <a:latin typeface="Times New Roman" panose="02020603050405020304" pitchFamily="18" charset="0"/>
                <a:ea typeface="Calibri" panose="020F0502020204030204" pitchFamily="34" charset="0"/>
              </a:rPr>
              <a:t>Đức</a:t>
            </a:r>
            <a:r>
              <a:rPr lang="en-US" sz="2400" b="1" i="1" dirty="0">
                <a:effectLst/>
                <a:latin typeface="Times New Roman" panose="02020603050405020304" pitchFamily="18" charset="0"/>
                <a:ea typeface="Calibri" panose="020F0502020204030204" pitchFamily="34" charset="0"/>
              </a:rPr>
              <a:t>, Ý, </a:t>
            </a:r>
            <a:r>
              <a:rPr lang="en-US" sz="2400" b="1" i="1" dirty="0" err="1">
                <a:effectLst/>
                <a:latin typeface="Times New Roman" panose="02020603050405020304" pitchFamily="18" charset="0"/>
                <a:ea typeface="Calibri" panose="020F0502020204030204" pitchFamily="34" charset="0"/>
              </a:rPr>
              <a:t>Nhật</a:t>
            </a:r>
            <a:r>
              <a:rPr lang="en-US" sz="2400" b="1" i="1" dirty="0">
                <a:effectLst/>
                <a:latin typeface="Times New Roman" panose="02020603050405020304" pitchFamily="18" charset="0"/>
                <a:ea typeface="Calibri" panose="020F0502020204030204" pitchFamily="34" charset="0"/>
              </a:rPr>
              <a:t>. </a:t>
            </a:r>
            <a:endParaRPr lang="en-US" sz="2400" b="1" i="1" dirty="0"/>
          </a:p>
        </p:txBody>
      </p:sp>
    </p:spTree>
    <p:extLst>
      <p:ext uri="{BB962C8B-B14F-4D97-AF65-F5344CB8AC3E}">
        <p14:creationId xmlns:p14="http://schemas.microsoft.com/office/powerpoint/2010/main" val="76820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HÃY YÊU THƯƠNG CON THẬT NHIỀU">
            <a:extLst>
              <a:ext uri="{FF2B5EF4-FFF2-40B4-BE49-F238E27FC236}">
                <a16:creationId xmlns:a16="http://schemas.microsoft.com/office/drawing/2014/main" xmlns="" id="{3A025F1D-21B6-48C2-9E17-2523175225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 r="17323"/>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DB22DD3-CCAC-4A08-B2A5-D9272318DBDE}"/>
              </a:ext>
            </a:extLst>
          </p:cNvPr>
          <p:cNvSpPr>
            <a:spLocks noGrp="1"/>
          </p:cNvSpPr>
          <p:nvPr>
            <p:ph type="title"/>
          </p:nvPr>
        </p:nvSpPr>
        <p:spPr>
          <a:xfrm>
            <a:off x="6340601" y="4322379"/>
            <a:ext cx="5505815" cy="1690409"/>
          </a:xfrm>
        </p:spPr>
        <p:txBody>
          <a:bodyPr vert="horz" lIns="91440" tIns="45720" rIns="91440" bIns="45720" rtlCol="0" anchor="b">
            <a:normAutofit/>
          </a:bodyPr>
          <a:lstStyle/>
          <a:p>
            <a:pPr algn="just"/>
            <a:r>
              <a:rPr lang="en-US" sz="3700" kern="1200" dirty="0">
                <a:solidFill>
                  <a:schemeClr val="tx1"/>
                </a:solidFill>
                <a:latin typeface="Times New Roman" panose="02020603050405020304" pitchFamily="18" charset="0"/>
                <a:cs typeface="Times New Roman" panose="02020603050405020304" pitchFamily="18" charset="0"/>
              </a:rPr>
              <a:t>Cha </a:t>
            </a:r>
            <a:r>
              <a:rPr lang="en-US" sz="3700" kern="1200" dirty="0" err="1">
                <a:solidFill>
                  <a:schemeClr val="tx1"/>
                </a:solidFill>
                <a:latin typeface="Times New Roman" panose="02020603050405020304" pitchFamily="18" charset="0"/>
                <a:cs typeface="Times New Roman" panose="02020603050405020304" pitchFamily="18" charset="0"/>
              </a:rPr>
              <a:t>mẹ</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chính</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là</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tấm</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gương</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sáng</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nhất</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về</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sự</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siêng</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năng</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kiên</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trì</a:t>
            </a:r>
            <a:endParaRPr lang="en-US" sz="3700" kern="1200" dirty="0">
              <a:solidFill>
                <a:schemeClr val="tx1"/>
              </a:solidFill>
              <a:latin typeface="Times New Roman" panose="02020603050405020304" pitchFamily="18" charset="0"/>
              <a:cs typeface="Times New Roman" panose="02020603050405020304" pitchFamily="18" charset="0"/>
            </a:endParaRPr>
          </a:p>
        </p:txBody>
      </p:sp>
      <p:pic>
        <p:nvPicPr>
          <p:cNvPr id="10244" name="Picture 4" descr="Em hãy viết bài văn tả người thân yêu và gần gũi nhất với mình - Văn 6 (8  mẫu)">
            <a:extLst>
              <a:ext uri="{FF2B5EF4-FFF2-40B4-BE49-F238E27FC236}">
                <a16:creationId xmlns:a16="http://schemas.microsoft.com/office/drawing/2014/main" xmlns="" id="{95232510-B6CF-40F2-8F14-45107C5F4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65" r="24781"/>
          <a:stretch/>
        </p:blipFill>
        <p:spPr bwMode="auto">
          <a:xfrm>
            <a:off x="7653542" y="8"/>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403325BA-3CBA-4042-B862-D222F8E014BE}"/>
              </a:ext>
            </a:extLst>
          </p:cNvPr>
          <p:cNvSpPr>
            <a:spLocks noGrp="1"/>
          </p:cNvSpPr>
          <p:nvPr>
            <p:ph type="ftr" sz="quarter" idx="11"/>
          </p:nvPr>
        </p:nvSpPr>
        <p:spPr>
          <a:xfrm>
            <a:off x="6340600" y="6356352"/>
            <a:ext cx="4114800" cy="365125"/>
          </a:xfrm>
        </p:spPr>
        <p:txBody>
          <a:bodyPr vert="horz" lIns="91440" tIns="45720" rIns="91440" bIns="45720" rtlCol="0" anchor="ctr">
            <a:normAutofit/>
          </a:bodyPr>
          <a:lstStyle/>
          <a:p>
            <a:pPr algn="l"/>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43833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17AD501-92AC-4391-B672-31A40C36AA29}"/>
              </a:ext>
            </a:extLst>
          </p:cNvPr>
          <p:cNvSpPr>
            <a:spLocks noGrp="1"/>
          </p:cNvSpPr>
          <p:nvPr>
            <p:ph type="ftr" sz="quarter" idx="11"/>
          </p:nvPr>
        </p:nvSpPr>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8" name="Speech Bubble: Rectangle with Corners Rounded 7">
            <a:extLst>
              <a:ext uri="{FF2B5EF4-FFF2-40B4-BE49-F238E27FC236}">
                <a16:creationId xmlns:a16="http://schemas.microsoft.com/office/drawing/2014/main" xmlns="" id="{616DE690-2B80-49CE-A164-8641F8D59E4E}"/>
              </a:ext>
            </a:extLst>
          </p:cNvPr>
          <p:cNvSpPr/>
          <p:nvPr/>
        </p:nvSpPr>
        <p:spPr>
          <a:xfrm>
            <a:off x="3400187" y="309011"/>
            <a:ext cx="5155096" cy="3405808"/>
          </a:xfrm>
          <a:prstGeom prst="wedgeRoundRectCallout">
            <a:avLst>
              <a:gd name="adj1" fmla="val -52195"/>
              <a:gd name="adj2" fmla="val 5860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R="0" algn="just">
              <a:lnSpc>
                <a:spcPct val="90000"/>
              </a:lnSpc>
              <a:spcBef>
                <a:spcPts val="0"/>
              </a:spcBef>
              <a:spcAft>
                <a:spcPts val="600"/>
              </a:spcAft>
            </a:pPr>
            <a:r>
              <a:rPr lang="en-US" sz="4400" i="1" dirty="0" err="1">
                <a:solidFill>
                  <a:schemeClr val="tx1"/>
                </a:solidFill>
                <a:effectLst/>
                <a:latin typeface="Times New Roman" panose="02020603050405020304" pitchFamily="18" charset="0"/>
                <a:cs typeface="Times New Roman" panose="02020603050405020304" pitchFamily="18" charset="0"/>
              </a:rPr>
              <a:t>Kiên</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trì</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có</a:t>
            </a:r>
            <a:r>
              <a:rPr lang="en-US" sz="4400" i="1" dirty="0">
                <a:solidFill>
                  <a:schemeClr val="tx1"/>
                </a:solidFill>
                <a:effectLst/>
                <a:latin typeface="Times New Roman" panose="02020603050405020304" pitchFamily="18" charset="0"/>
                <a:cs typeface="Times New Roman" panose="02020603050405020304" pitchFamily="18" charset="0"/>
              </a:rPr>
              <a:t> ý </a:t>
            </a:r>
            <a:r>
              <a:rPr lang="en-US" sz="4400" i="1" dirty="0" err="1">
                <a:solidFill>
                  <a:schemeClr val="tx1"/>
                </a:solidFill>
                <a:effectLst/>
                <a:latin typeface="Times New Roman" panose="02020603050405020304" pitchFamily="18" charset="0"/>
                <a:cs typeface="Times New Roman" panose="02020603050405020304" pitchFamily="18" charset="0"/>
              </a:rPr>
              <a:t>nghĩa</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như</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thế</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nào</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với</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mỗi</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cá</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nhân</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xã</a:t>
            </a:r>
            <a:r>
              <a:rPr lang="en-US" sz="4400" i="1" dirty="0">
                <a:solidFill>
                  <a:schemeClr val="tx1"/>
                </a:solidFill>
                <a:effectLst/>
                <a:latin typeface="Times New Roman" panose="02020603050405020304" pitchFamily="18" charset="0"/>
                <a:cs typeface="Times New Roman" panose="02020603050405020304" pitchFamily="18" charset="0"/>
              </a:rPr>
              <a:t> </a:t>
            </a:r>
            <a:r>
              <a:rPr lang="en-US" sz="4400" i="1" dirty="0" err="1">
                <a:solidFill>
                  <a:schemeClr val="tx1"/>
                </a:solidFill>
                <a:effectLst/>
                <a:latin typeface="Times New Roman" panose="02020603050405020304" pitchFamily="18" charset="0"/>
                <a:cs typeface="Times New Roman" panose="02020603050405020304" pitchFamily="18" charset="0"/>
              </a:rPr>
              <a:t>hội</a:t>
            </a:r>
            <a:r>
              <a:rPr lang="en-US" sz="4400" i="1" dirty="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pic>
        <p:nvPicPr>
          <p:cNvPr id="4102" name="Picture 6" descr="Premium Vector | Cute little kid girl think with question mark">
            <a:extLst>
              <a:ext uri="{FF2B5EF4-FFF2-40B4-BE49-F238E27FC236}">
                <a16:creationId xmlns:a16="http://schemas.microsoft.com/office/drawing/2014/main" xmlns="" id="{288FF4C6-AB54-4815-9B27-CEE5A71922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6901" y1="36291" x2="36901" y2="36291"/>
                        <a14:foregroundMark x1="49840" y1="34570" x2="49840" y2="34570"/>
                        <a14:foregroundMark x1="47125" y1="34834" x2="47125" y2="34834"/>
                        <a14:foregroundMark x1="35783" y1="36954" x2="35783" y2="36954"/>
                        <a14:foregroundMark x1="35783" y1="36954" x2="35783" y2="36954"/>
                        <a14:foregroundMark x1="35783" y1="36954" x2="35783" y2="36954"/>
                        <a14:foregroundMark x1="35783" y1="36954" x2="35783" y2="36954"/>
                        <a14:foregroundMark x1="35783" y1="36954" x2="35783" y2="36954"/>
                        <a14:foregroundMark x1="38339" y1="37086" x2="38339" y2="37086"/>
                        <a14:foregroundMark x1="35144" y1="34967" x2="35144" y2="34967"/>
                        <a14:foregroundMark x1="76358" y1="19868" x2="76358" y2="19868"/>
                        <a14:foregroundMark x1="76997" y1="22384" x2="76997" y2="22384"/>
                        <a14:foregroundMark x1="76997" y1="22384" x2="76997" y2="22384"/>
                        <a14:foregroundMark x1="76997" y1="22384" x2="76997" y2="22384"/>
                        <a14:foregroundMark x1="76997" y1="22384" x2="76997" y2="22384"/>
                        <a14:foregroundMark x1="69169" y1="11921" x2="69169" y2="11921"/>
                        <a14:foregroundMark x1="69169" y1="11921" x2="69169" y2="11921"/>
                      </a14:backgroundRemoval>
                    </a14:imgEffect>
                  </a14:imgLayer>
                </a14:imgProps>
              </a:ext>
              <a:ext uri="{28A0092B-C50C-407E-A947-70E740481C1C}">
                <a14:useLocalDpi xmlns:a14="http://schemas.microsoft.com/office/drawing/2010/main" val="0"/>
              </a:ext>
            </a:extLst>
          </a:blip>
          <a:srcRect l="18409" t="14629" r="29036" b="9126"/>
          <a:stretch/>
        </p:blipFill>
        <p:spPr bwMode="auto">
          <a:xfrm>
            <a:off x="472078" y="1696281"/>
            <a:ext cx="3047380" cy="533192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hững câu đố vui cho trẻ mầm non, tiểu học hay nhất (có đáp án)">
            <a:extLst>
              <a:ext uri="{FF2B5EF4-FFF2-40B4-BE49-F238E27FC236}">
                <a16:creationId xmlns:a16="http://schemas.microsoft.com/office/drawing/2014/main" xmlns="" id="{D1817D11-20A7-4832-A39E-EF9BA329739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98000" l="65778" r="99444">
                        <a14:foregroundMark x1="97444" y1="57333" x2="97444" y2="57333"/>
                        <a14:foregroundMark x1="72000" y1="89833" x2="72000" y2="89833"/>
                        <a14:foregroundMark x1="79667" y1="97000" x2="79667" y2="97000"/>
                        <a14:foregroundMark x1="82889" y1="98000" x2="82889" y2="98000"/>
                        <a14:foregroundMark x1="65778" y1="71000" x2="65778" y2="71000"/>
                        <a14:foregroundMark x1="81111" y1="38167" x2="81111" y2="38167"/>
                        <a14:foregroundMark x1="68333" y1="89500" x2="68333" y2="89500"/>
                        <a14:foregroundMark x1="80667" y1="96667" x2="80667" y2="96667"/>
                        <a14:foregroundMark x1="75556" y1="84833" x2="75556" y2="84833"/>
                        <a14:foregroundMark x1="75556" y1="84833" x2="75556" y2="84833"/>
                        <a14:foregroundMark x1="82000" y1="90000" x2="82000" y2="90000"/>
                        <a14:foregroundMark x1="82000" y1="90000" x2="82000" y2="90000"/>
                        <a14:foregroundMark x1="99222" y1="32333" x2="99444" y2="27500"/>
                      </a14:backgroundRemoval>
                    </a14:imgEffect>
                  </a14:imgLayer>
                </a14:imgProps>
              </a:ext>
              <a:ext uri="{28A0092B-C50C-407E-A947-70E740481C1C}">
                <a14:useLocalDpi xmlns:a14="http://schemas.microsoft.com/office/drawing/2010/main" val="0"/>
              </a:ext>
            </a:extLst>
          </a:blip>
          <a:srcRect l="62312" t="31791" r="753"/>
          <a:stretch/>
        </p:blipFill>
        <p:spPr bwMode="auto">
          <a:xfrm>
            <a:off x="8672544" y="2659200"/>
            <a:ext cx="3424347" cy="421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2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AC5B34A-EC0D-4FA7-B9C4-04BDBFD61285}"/>
              </a:ext>
            </a:extLst>
          </p:cNvPr>
          <p:cNvSpPr>
            <a:spLocks noGrp="1"/>
          </p:cNvSpPr>
          <p:nvPr>
            <p:ph type="ftr" sz="quarter" idx="11"/>
          </p:nvPr>
        </p:nvSpPr>
        <p:spPr/>
        <p:txBody>
          <a:bodyPr/>
          <a:lstStyle/>
          <a:p>
            <a:endParaRPr lang="en-US">
              <a:solidFill>
                <a:prstClr val="black">
                  <a:tint val="75000"/>
                </a:prstClr>
              </a:solidFill>
            </a:endParaRPr>
          </a:p>
        </p:txBody>
      </p:sp>
      <p:sp>
        <p:nvSpPr>
          <p:cNvPr id="3" name="TextBox 2">
            <a:extLst>
              <a:ext uri="{FF2B5EF4-FFF2-40B4-BE49-F238E27FC236}">
                <a16:creationId xmlns:a16="http://schemas.microsoft.com/office/drawing/2014/main" xmlns="" id="{33E9E4D3-5D76-43F1-90E5-3D5C28F73C8B}"/>
              </a:ext>
            </a:extLst>
          </p:cNvPr>
          <p:cNvSpPr txBox="1"/>
          <p:nvPr/>
        </p:nvSpPr>
        <p:spPr>
          <a:xfrm>
            <a:off x="649356" y="530087"/>
            <a:ext cx="11370367" cy="4339650"/>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Tiết</a:t>
            </a:r>
            <a:r>
              <a:rPr lang="en-US" sz="2400" b="1" dirty="0">
                <a:solidFill>
                  <a:schemeClr val="bg1"/>
                </a:solidFill>
                <a:latin typeface="Times New Roman" panose="02020603050405020304" pitchFamily="18" charset="0"/>
                <a:cs typeface="Times New Roman" panose="02020603050405020304" pitchFamily="18" charset="0"/>
              </a:rPr>
              <a:t> 7: </a:t>
            </a:r>
          </a:p>
          <a:p>
            <a:pPr algn="ct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Siêng</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năng</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kiên</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trì</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tiếp</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theo</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a:p>
            <a:pPr algn="just"/>
            <a:r>
              <a:rPr lang="en-US" sz="2200" b="1" dirty="0">
                <a:solidFill>
                  <a:srgbClr val="FFFF00"/>
                </a:solidFill>
                <a:latin typeface="Times New Roman" panose="02020603050405020304" pitchFamily="18" charset="0"/>
                <a:cs typeface="Times New Roman" panose="02020603050405020304" pitchFamily="18" charset="0"/>
              </a:rPr>
              <a:t>I. </a:t>
            </a:r>
            <a:r>
              <a:rPr lang="en-US" sz="2200" b="1" dirty="0" err="1">
                <a:solidFill>
                  <a:srgbClr val="FFFF00"/>
                </a:solidFill>
                <a:latin typeface="Times New Roman" panose="02020603050405020304" pitchFamily="18" charset="0"/>
                <a:cs typeface="Times New Roman" panose="02020603050405020304" pitchFamily="18" charset="0"/>
              </a:rPr>
              <a:t>Nội</a:t>
            </a:r>
            <a:r>
              <a:rPr lang="en-US" sz="2200" b="1" dirty="0">
                <a:solidFill>
                  <a:srgbClr val="FFFF00"/>
                </a:solidFill>
                <a:latin typeface="Times New Roman" panose="02020603050405020304" pitchFamily="18" charset="0"/>
                <a:cs typeface="Times New Roman" panose="02020603050405020304" pitchFamily="18" charset="0"/>
              </a:rPr>
              <a:t> dung </a:t>
            </a:r>
            <a:r>
              <a:rPr lang="en-US" sz="2200" b="1" dirty="0" err="1">
                <a:solidFill>
                  <a:srgbClr val="FFFF00"/>
                </a:solidFill>
                <a:latin typeface="Times New Roman" panose="02020603050405020304" pitchFamily="18" charset="0"/>
                <a:cs typeface="Times New Roman" panose="02020603050405020304" pitchFamily="18" charset="0"/>
              </a:rPr>
              <a:t>bài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học</a:t>
            </a:r>
            <a:endParaRPr lang="en-US" sz="2200" b="1" dirty="0">
              <a:solidFill>
                <a:srgbClr val="FFFF00"/>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200" b="1" dirty="0" err="1">
                <a:solidFill>
                  <a:srgbClr val="FFFF00"/>
                </a:solidFill>
                <a:latin typeface="Times New Roman" panose="02020603050405020304" pitchFamily="18" charset="0"/>
                <a:cs typeface="Times New Roman" panose="02020603050405020304" pitchFamily="18" charset="0"/>
              </a:rPr>
              <a:t>Khái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niệm</a:t>
            </a:r>
            <a:endParaRPr lang="en-US" sz="2200" b="1" dirty="0">
              <a:solidFill>
                <a:srgbClr val="FFFF00"/>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200" b="1" dirty="0" err="1">
                <a:solidFill>
                  <a:srgbClr val="FFFF00"/>
                </a:solidFill>
                <a:latin typeface="Times New Roman" panose="02020603050405020304" pitchFamily="18" charset="0"/>
                <a:cs typeface="Times New Roman" panose="02020603050405020304" pitchFamily="18" charset="0"/>
              </a:rPr>
              <a:t>Biểu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hiện</a:t>
            </a:r>
            <a:endParaRPr lang="en-US" sz="2200" b="1" dirty="0">
              <a:solidFill>
                <a:srgbClr val="FFFF00"/>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200" b="1" dirty="0">
                <a:solidFill>
                  <a:srgbClr val="FFFF00"/>
                </a:solidFill>
                <a:latin typeface="Times New Roman" panose="02020603050405020304" pitchFamily="18" charset="0"/>
                <a:cs typeface="Times New Roman" panose="02020603050405020304" pitchFamily="18" charset="0"/>
              </a:rPr>
              <a:t>Ý </a:t>
            </a:r>
            <a:r>
              <a:rPr lang="en-US" sz="2200" b="1" dirty="0" err="1">
                <a:solidFill>
                  <a:srgbClr val="FFFF00"/>
                </a:solidFill>
                <a:latin typeface="Times New Roman" panose="02020603050405020304" pitchFamily="18" charset="0"/>
                <a:cs typeface="Times New Roman" panose="02020603050405020304" pitchFamily="18" charset="0"/>
              </a:rPr>
              <a:t>nghĩa</a:t>
            </a:r>
            <a:r>
              <a:rPr lang="en-US" sz="2200" b="1" dirty="0">
                <a:solidFill>
                  <a:srgbClr val="FFFF00"/>
                </a:solidFill>
                <a:latin typeface="Times New Roman" panose="02020603050405020304" pitchFamily="18" charset="0"/>
                <a:cs typeface="Times New Roman" panose="02020603050405020304" pitchFamily="18" charset="0"/>
              </a:rPr>
              <a:t> </a:t>
            </a:r>
          </a:p>
          <a:p>
            <a:pPr marL="342900" indent="-342900" algn="just">
              <a:buFontTx/>
              <a:buChar char="-"/>
            </a:pPr>
            <a:r>
              <a:rPr lang="en-US" sz="2200" dirty="0">
                <a:solidFill>
                  <a:schemeClr val="bg1"/>
                </a:solidFill>
                <a:latin typeface="Times New Roman" panose="02020603050405020304" pitchFamily="18" charset="0"/>
                <a:cs typeface="Times New Roman" panose="02020603050405020304" pitchFamily="18" charset="0"/>
              </a:rPr>
              <a:t>G</a:t>
            </a:r>
            <a:r>
              <a:rPr lang="vi-VN" sz="2200" dirty="0" err="1">
                <a:solidFill>
                  <a:schemeClr val="bg1"/>
                </a:solidFill>
                <a:latin typeface="Times New Roman" panose="02020603050405020304" pitchFamily="18" charset="0"/>
                <a:cs typeface="Times New Roman" panose="02020603050405020304" pitchFamily="18" charset="0"/>
              </a:rPr>
              <a:t>iúp</a:t>
            </a:r>
            <a:r>
              <a:rPr lang="vi-VN" sz="2200" dirty="0">
                <a:solidFill>
                  <a:schemeClr val="bg1"/>
                </a:solidFill>
                <a:latin typeface="Times New Roman" panose="02020603050405020304" pitchFamily="18" charset="0"/>
                <a:cs typeface="Times New Roman" panose="02020603050405020304" pitchFamily="18" charset="0"/>
              </a:rPr>
              <a:t> con </a:t>
            </a:r>
            <a:r>
              <a:rPr lang="vi-VN" sz="2200" dirty="0" err="1">
                <a:solidFill>
                  <a:schemeClr val="bg1"/>
                </a:solidFill>
                <a:latin typeface="Times New Roman" panose="02020603050405020304" pitchFamily="18" charset="0"/>
                <a:cs typeface="Times New Roman" panose="02020603050405020304" pitchFamily="18" charset="0"/>
              </a:rPr>
              <a:t>người</a:t>
            </a:r>
            <a:r>
              <a:rPr lang="vi-VN" sz="2200" dirty="0">
                <a:solidFill>
                  <a:schemeClr val="bg1"/>
                </a:solidFill>
                <a:latin typeface="Times New Roman" panose="02020603050405020304" pitchFamily="18" charset="0"/>
                <a:cs typeface="Times New Roman" panose="02020603050405020304" pitchFamily="18" charset="0"/>
              </a:rPr>
              <a:t> không </a:t>
            </a:r>
            <a:r>
              <a:rPr lang="vi-VN" sz="2200" dirty="0" err="1">
                <a:solidFill>
                  <a:schemeClr val="bg1"/>
                </a:solidFill>
                <a:latin typeface="Times New Roman" panose="02020603050405020304" pitchFamily="18" charset="0"/>
                <a:cs typeface="Times New Roman" panose="02020603050405020304" pitchFamily="18" charset="0"/>
              </a:rPr>
              <a:t>chán</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nản</a:t>
            </a:r>
            <a:r>
              <a:rPr lang="en-US" sz="2200" dirty="0">
                <a:solidFill>
                  <a:schemeClr val="bg1"/>
                </a:solidFill>
                <a:latin typeface="Times New Roman" panose="02020603050405020304" pitchFamily="18" charset="0"/>
                <a:cs typeface="Times New Roman" panose="02020603050405020304" pitchFamily="18" charset="0"/>
              </a:rPr>
              <a:t>,</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bỏ</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cuộc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trước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khó</a:t>
            </a:r>
            <a:r>
              <a:rPr lang="vi-VN" sz="2200" dirty="0">
                <a:solidFill>
                  <a:schemeClr val="bg1"/>
                </a:solidFill>
                <a:latin typeface="Times New Roman" panose="02020603050405020304" pitchFamily="18" charset="0"/>
                <a:cs typeface="Times New Roman" panose="02020603050405020304" pitchFamily="18" charset="0"/>
              </a:rPr>
              <a:t> khăn</a:t>
            </a:r>
            <a:endParaRPr lang="en-US" sz="2200" dirty="0">
              <a:solidFill>
                <a:schemeClr val="bg1"/>
              </a:solidFill>
              <a:latin typeface="Times New Roman" panose="02020603050405020304" pitchFamily="18" charset="0"/>
              <a:cs typeface="Times New Roman" panose="02020603050405020304" pitchFamily="18" charset="0"/>
            </a:endParaRPr>
          </a:p>
          <a:p>
            <a:pPr marL="342900" indent="-342900" algn="just">
              <a:buFontTx/>
              <a:buChar char="-"/>
            </a:pPr>
            <a:r>
              <a:rPr lang="en-US" sz="2200" dirty="0" err="1">
                <a:solidFill>
                  <a:schemeClr val="bg1"/>
                </a:solidFill>
                <a:latin typeface="Times New Roman" panose="02020603050405020304" pitchFamily="18" charset="0"/>
                <a:cs typeface="Times New Roman" panose="02020603050405020304" pitchFamily="18" charset="0"/>
              </a:rPr>
              <a:t>Giúp</a:t>
            </a:r>
            <a:r>
              <a:rPr lang="en-US" sz="2200" dirty="0">
                <a:solidFill>
                  <a:schemeClr val="bg1"/>
                </a:solidFill>
                <a:latin typeface="Times New Roman" panose="02020603050405020304" pitchFamily="18" charset="0"/>
                <a:cs typeface="Times New Roman" panose="02020603050405020304" pitchFamily="18" charset="0"/>
              </a:rPr>
              <a:t> </a:t>
            </a:r>
            <a:r>
              <a:rPr lang="vi-VN" sz="2200" dirty="0">
                <a:solidFill>
                  <a:schemeClr val="bg1"/>
                </a:solidFill>
                <a:latin typeface="Times New Roman" panose="02020603050405020304" pitchFamily="18" charset="0"/>
                <a:cs typeface="Times New Roman" panose="02020603050405020304" pitchFamily="18" charset="0"/>
              </a:rPr>
              <a:t>con </a:t>
            </a:r>
            <a:r>
              <a:rPr lang="vi-VN" sz="2200" dirty="0" err="1">
                <a:solidFill>
                  <a:schemeClr val="bg1"/>
                </a:solidFill>
                <a:latin typeface="Times New Roman" panose="02020603050405020304" pitchFamily="18" charset="0"/>
                <a:cs typeface="Times New Roman" panose="02020603050405020304" pitchFamily="18" charset="0"/>
              </a:rPr>
              <a:t>người</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thành</a:t>
            </a:r>
            <a:r>
              <a:rPr lang="vi-VN" sz="2200" dirty="0">
                <a:solidFill>
                  <a:schemeClr val="bg1"/>
                </a:solidFill>
                <a:latin typeface="Times New Roman" panose="02020603050405020304" pitchFamily="18" charset="0"/>
                <a:cs typeface="Times New Roman" panose="02020603050405020304" pitchFamily="18" charset="0"/>
              </a:rPr>
              <a:t> công, </a:t>
            </a:r>
            <a:r>
              <a:rPr lang="vi-VN" sz="2200" dirty="0" err="1">
                <a:solidFill>
                  <a:schemeClr val="bg1"/>
                </a:solidFill>
                <a:latin typeface="Times New Roman" panose="02020603050405020304" pitchFamily="18" charset="0"/>
                <a:cs typeface="Times New Roman" panose="02020603050405020304" pitchFamily="18" charset="0"/>
              </a:rPr>
              <a:t>hạnh</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phúc</a:t>
            </a:r>
            <a:r>
              <a:rPr lang="vi-VN" sz="2200" dirty="0">
                <a:solidFill>
                  <a:schemeClr val="bg1"/>
                </a:solidFill>
                <a:latin typeface="Times New Roman" panose="02020603050405020304" pitchFamily="18" charset="0"/>
                <a:cs typeface="Times New Roman" panose="02020603050405020304" pitchFamily="18" charset="0"/>
              </a:rPr>
              <a:t> trong </a:t>
            </a:r>
            <a:r>
              <a:rPr lang="vi-VN" sz="2200" dirty="0" err="1">
                <a:solidFill>
                  <a:schemeClr val="bg1"/>
                </a:solidFill>
                <a:latin typeface="Times New Roman" panose="02020603050405020304" pitchFamily="18" charset="0"/>
                <a:cs typeface="Times New Roman" panose="02020603050405020304" pitchFamily="18" charset="0"/>
              </a:rPr>
              <a:t>cuộc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sống</a:t>
            </a:r>
            <a:r>
              <a:rPr lang="vi-VN" sz="2200" dirty="0">
                <a:solidFill>
                  <a:schemeClr val="bg1"/>
                </a:solidFill>
                <a:latin typeface="Times New Roman" panose="02020603050405020304" pitchFamily="18" charset="0"/>
                <a:cs typeface="Times New Roman" panose="02020603050405020304" pitchFamily="18" charset="0"/>
              </a:rPr>
              <a:t>.</a:t>
            </a:r>
          </a:p>
          <a:p>
            <a:pPr algn="just"/>
            <a:endParaRPr lang="en-US" sz="2200" dirty="0">
              <a:solidFill>
                <a:schemeClr val="bg1"/>
              </a:solidFill>
              <a:latin typeface="Times New Roman" panose="02020603050405020304" pitchFamily="18" charset="0"/>
              <a:cs typeface="Times New Roman" panose="02020603050405020304" pitchFamily="18" charset="0"/>
            </a:endParaRPr>
          </a:p>
          <a:p>
            <a:pPr marL="342900" indent="-342900" algn="just">
              <a:buFontTx/>
              <a:buChar char="-"/>
            </a:pPr>
            <a:endParaRPr lang="en-US" sz="2200" dirty="0">
              <a:solidFill>
                <a:schemeClr val="bg1"/>
              </a:solidFill>
              <a:latin typeface="Times New Roman" panose="02020603050405020304" pitchFamily="18" charset="0"/>
              <a:cs typeface="Times New Roman" panose="02020603050405020304" pitchFamily="18" charset="0"/>
            </a:endParaRPr>
          </a:p>
          <a:p>
            <a:pPr algn="just"/>
            <a:endParaRPr lang="en-US" sz="2200" dirty="0">
              <a:solidFill>
                <a:schemeClr val="bg1"/>
              </a:solidFill>
              <a:latin typeface="Times New Roman" panose="02020603050405020304" pitchFamily="18" charset="0"/>
              <a:cs typeface="Times New Roman" panose="02020603050405020304" pitchFamily="18" charset="0"/>
            </a:endParaRPr>
          </a:p>
          <a:p>
            <a:pPr marL="514350" indent="-514350" algn="just">
              <a:buAutoNum type="romanUcPeriod"/>
            </a:pPr>
            <a:endParaRPr lang="en-US"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5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up)">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D914783-D04D-401B-BDD8-EFF81AB976D8}"/>
              </a:ext>
            </a:extLst>
          </p:cNvPr>
          <p:cNvSpPr>
            <a:spLocks noGrp="1"/>
          </p:cNvSpPr>
          <p:nvPr>
            <p:ph type="ftr" sz="quarter" idx="11"/>
          </p:nvPr>
        </p:nvSpPr>
        <p:spPr/>
        <p:txBody>
          <a:bodyPr/>
          <a:lstStyle/>
          <a:p>
            <a:endParaRPr lang="en-US">
              <a:solidFill>
                <a:prstClr val="black">
                  <a:tint val="75000"/>
                </a:prstClr>
              </a:solidFill>
            </a:endParaRPr>
          </a:p>
        </p:txBody>
      </p:sp>
      <p:pic>
        <p:nvPicPr>
          <p:cNvPr id="3" name="THVL - Bóng Mát Tâm Hồn- Học Tính Kiên Trì">
            <a:hlinkClick r:id="" action="ppaction://media"/>
            <a:extLst>
              <a:ext uri="{FF2B5EF4-FFF2-40B4-BE49-F238E27FC236}">
                <a16:creationId xmlns:a16="http://schemas.microsoft.com/office/drawing/2014/main" xmlns="" id="{EB10190D-CC30-4399-B473-0802A939EF2D}"/>
              </a:ext>
            </a:extLst>
          </p:cNvPr>
          <p:cNvPicPr>
            <a:picLocks noChangeAspect="1"/>
          </p:cNvPicPr>
          <p:nvPr>
            <a:videoFile r:link="rId1"/>
            <p:extLst>
              <p:ext uri="{DAA4B4D4-6D71-4841-9C94-3DE7FCFB9230}">
                <p14:media xmlns:p14="http://schemas.microsoft.com/office/powerpoint/2010/main" r:embed="rId2">
                  <p14:trim st="48557" end="1003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644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31983E87-F987-4232-8197-0F490E878D10}"/>
              </a:ext>
            </a:extLst>
          </p:cNvPr>
          <p:cNvSpPr>
            <a:spLocks noGrp="1"/>
          </p:cNvSpPr>
          <p:nvPr>
            <p:ph type="ftr" sz="quarter" idx="11"/>
          </p:nvPr>
        </p:nvSpPr>
        <p:spPr/>
        <p:txBody>
          <a:bodyPr/>
          <a:lstStyle/>
          <a:p>
            <a:endParaRPr lang="en-US">
              <a:solidFill>
                <a:prstClr val="black">
                  <a:tint val="75000"/>
                </a:prstClr>
              </a:solidFill>
            </a:endParaRPr>
          </a:p>
        </p:txBody>
      </p:sp>
      <p:sp>
        <p:nvSpPr>
          <p:cNvPr id="8" name="TextBox 7">
            <a:extLst>
              <a:ext uri="{FF2B5EF4-FFF2-40B4-BE49-F238E27FC236}">
                <a16:creationId xmlns:a16="http://schemas.microsoft.com/office/drawing/2014/main" xmlns="" id="{73E078D4-89D4-4C3E-9ABB-E3C106C2A0D1}"/>
              </a:ext>
            </a:extLst>
          </p:cNvPr>
          <p:cNvSpPr txBox="1"/>
          <p:nvPr/>
        </p:nvSpPr>
        <p:spPr>
          <a:xfrm>
            <a:off x="0" y="5393978"/>
            <a:ext cx="6096000" cy="305661"/>
          </a:xfrm>
          <a:prstGeom prst="rect">
            <a:avLst/>
          </a:prstGeom>
          <a:noFill/>
        </p:spPr>
        <p:txBody>
          <a:bodyPr wrap="square">
            <a:spAutoFit/>
          </a:bodyPr>
          <a:lstStyle/>
          <a:p>
            <a:pPr marL="0" marR="0" algn="just">
              <a:lnSpc>
                <a:spcPts val="16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Thấy gì khi học online?">
            <a:extLst>
              <a:ext uri="{FF2B5EF4-FFF2-40B4-BE49-F238E27FC236}">
                <a16:creationId xmlns:a16="http://schemas.microsoft.com/office/drawing/2014/main" xmlns="" id="{F9C0581A-B1CF-4303-A5D6-73F478ED6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35" y="2690732"/>
            <a:ext cx="4098848" cy="403074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xmlns="" id="{C9CD5AC5-1E7F-4C91-83A9-257F26D14985}"/>
              </a:ext>
            </a:extLst>
          </p:cNvPr>
          <p:cNvSpPr/>
          <p:nvPr/>
        </p:nvSpPr>
        <p:spPr>
          <a:xfrm>
            <a:off x="4399718" y="328357"/>
            <a:ext cx="6447343" cy="2772288"/>
          </a:xfrm>
          <a:prstGeom prst="cloudCallout">
            <a:avLst>
              <a:gd name="adj1" fmla="val -42924"/>
              <a:gd name="adj2" fmla="val 59300"/>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a:latin typeface="Times New Roman" panose="02020603050405020304" pitchFamily="18" charset="0"/>
                <a:ea typeface="Calibri" panose="020F0502020204030204" pitchFamily="34" charset="0"/>
              </a:rPr>
              <a:t>Video clip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muốn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nhắn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nhủ</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chúng</a:t>
            </a:r>
            <a:r>
              <a:rPr lang="en-US" sz="2800" dirty="0">
                <a:effectLst/>
                <a:latin typeface="Times New Roman" panose="02020603050405020304" pitchFamily="18" charset="0"/>
                <a:ea typeface="Calibri" panose="020F0502020204030204" pitchFamily="34" charset="0"/>
              </a:rPr>
              <a:t> ta </a:t>
            </a:r>
            <a:r>
              <a:rPr lang="en-US" sz="2800" dirty="0" err="1">
                <a:effectLst/>
                <a:latin typeface="Times New Roman" panose="02020603050405020304" pitchFamily="18" charset="0"/>
                <a:ea typeface="Calibri" panose="020F0502020204030204" pitchFamily="34" charset="0"/>
              </a:rPr>
              <a:t>điều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gì</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3" name="Arrow: Right 2">
            <a:extLst>
              <a:ext uri="{FF2B5EF4-FFF2-40B4-BE49-F238E27FC236}">
                <a16:creationId xmlns:a16="http://schemas.microsoft.com/office/drawing/2014/main" xmlns="" id="{495B8634-F004-47A8-B1BB-E1CA05964BFA}"/>
              </a:ext>
            </a:extLst>
          </p:cNvPr>
          <p:cNvSpPr/>
          <p:nvPr/>
        </p:nvSpPr>
        <p:spPr>
          <a:xfrm>
            <a:off x="4890053" y="3429001"/>
            <a:ext cx="6917635" cy="29273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effectLst/>
                <a:latin typeface="Times New Roman" panose="02020603050405020304" pitchFamily="18" charset="0"/>
                <a:ea typeface="Calibri" panose="020F0502020204030204" pitchFamily="34" charset="0"/>
              </a:rPr>
              <a:t>Muốn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hãy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siêng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endParaRPr lang="en-US" sz="2800" dirty="0"/>
          </a:p>
        </p:txBody>
      </p:sp>
    </p:spTree>
    <p:extLst>
      <p:ext uri="{BB962C8B-B14F-4D97-AF65-F5344CB8AC3E}">
        <p14:creationId xmlns:p14="http://schemas.microsoft.com/office/powerpoint/2010/main" val="343808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52A1D4A6-6DAC-4B98-AE8F-E172436E182D}"/>
              </a:ext>
            </a:extLst>
          </p:cNvPr>
          <p:cNvSpPr/>
          <p:nvPr/>
        </p:nvSpPr>
        <p:spPr>
          <a:xfrm>
            <a:off x="1351723" y="136525"/>
            <a:ext cx="10389704" cy="15067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Footer Placeholder 1">
            <a:extLst>
              <a:ext uri="{FF2B5EF4-FFF2-40B4-BE49-F238E27FC236}">
                <a16:creationId xmlns:a16="http://schemas.microsoft.com/office/drawing/2014/main" xmlns="" id="{2451BEF9-3E46-4EF4-AFCD-7FEAB7DEB5CF}"/>
              </a:ext>
            </a:extLst>
          </p:cNvPr>
          <p:cNvSpPr>
            <a:spLocks noGrp="1"/>
          </p:cNvSpPr>
          <p:nvPr>
            <p:ph type="ftr" sz="quarter" idx="11"/>
          </p:nvPr>
        </p:nvSpPr>
        <p:spPr/>
        <p:txBody>
          <a:bodyPr/>
          <a:lstStyle/>
          <a:p>
            <a:endParaRPr lang="en-US">
              <a:solidFill>
                <a:prstClr val="black">
                  <a:tint val="75000"/>
                </a:prstClr>
              </a:solidFill>
            </a:endParaRPr>
          </a:p>
        </p:txBody>
      </p:sp>
      <p:sp>
        <p:nvSpPr>
          <p:cNvPr id="4" name="TextBox 3">
            <a:extLst>
              <a:ext uri="{FF2B5EF4-FFF2-40B4-BE49-F238E27FC236}">
                <a16:creationId xmlns:a16="http://schemas.microsoft.com/office/drawing/2014/main" xmlns="" id="{07BAB68A-A35B-4535-9958-AFC86F9BBAEC}"/>
              </a:ext>
            </a:extLst>
          </p:cNvPr>
          <p:cNvSpPr txBox="1"/>
          <p:nvPr/>
        </p:nvSpPr>
        <p:spPr>
          <a:xfrm>
            <a:off x="3892827" y="295343"/>
            <a:ext cx="5715000" cy="1224951"/>
          </a:xfrm>
          <a:prstGeom prst="rect">
            <a:avLst/>
          </a:prstGeom>
          <a:noFill/>
        </p:spPr>
        <p:txBody>
          <a:bodyPr wrap="square">
            <a:spAutoFit/>
          </a:bodyPr>
          <a:lstStyle/>
          <a:p>
            <a:pPr marL="0" marR="0" algn="just">
              <a:lnSpc>
                <a:spcPct val="115000"/>
              </a:lnSpc>
              <a:spcBef>
                <a:spcPts val="0"/>
              </a:spcBef>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K</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siêng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Hình ảnh Bắt đầu Học Nói Giơ Tay Lên, Ben., Mỗi Ngày, Bằng Tay miễn phí tải  tập tin PNG PSDComment và Vector">
            <a:extLst>
              <a:ext uri="{FF2B5EF4-FFF2-40B4-BE49-F238E27FC236}">
                <a16:creationId xmlns:a16="http://schemas.microsoft.com/office/drawing/2014/main" xmlns="" id="{28D060FA-E14D-4723-B1CC-C22D3674C4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 b="3065"/>
          <a:stretch/>
        </p:blipFill>
        <p:spPr bwMode="auto">
          <a:xfrm>
            <a:off x="996983" y="2368704"/>
            <a:ext cx="3062503" cy="29687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Không nên tập thể dục buổi sáng với dạ dày trống rỗng - Dinh Dưỡng">
            <a:extLst>
              <a:ext uri="{FF2B5EF4-FFF2-40B4-BE49-F238E27FC236}">
                <a16:creationId xmlns:a16="http://schemas.microsoft.com/office/drawing/2014/main" xmlns="" id="{313CAF86-7AB5-4410-B2AE-5625CE47E3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66801" y="2330567"/>
            <a:ext cx="3118691" cy="27783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descr="Khuyến khích bé giúp mẹ làm việc nhà phù hợp độ tuổi – bTaskee">
            <a:extLst>
              <a:ext uri="{FF2B5EF4-FFF2-40B4-BE49-F238E27FC236}">
                <a16:creationId xmlns:a16="http://schemas.microsoft.com/office/drawing/2014/main" xmlns="" id="{C26911BA-3B6C-461E-BBF8-28FF7D92A5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8519" y="2330567"/>
            <a:ext cx="3134877" cy="2877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DF1FAFC1-E3C9-4083-A161-EBA72A14AE7A}"/>
              </a:ext>
            </a:extLst>
          </p:cNvPr>
          <p:cNvSpPr/>
          <p:nvPr/>
        </p:nvSpPr>
        <p:spPr>
          <a:xfrm>
            <a:off x="1046922" y="5685185"/>
            <a:ext cx="3118689" cy="6446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6613FBFA-3AA8-4232-83E3-1CAEEF8D4F8B}"/>
              </a:ext>
            </a:extLst>
          </p:cNvPr>
          <p:cNvSpPr/>
          <p:nvPr/>
        </p:nvSpPr>
        <p:spPr>
          <a:xfrm>
            <a:off x="4778518" y="5685185"/>
            <a:ext cx="3118689" cy="6446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0C6E553B-CEC8-4D06-BC9C-A7423768AB32}"/>
              </a:ext>
            </a:extLst>
          </p:cNvPr>
          <p:cNvSpPr/>
          <p:nvPr/>
        </p:nvSpPr>
        <p:spPr>
          <a:xfrm>
            <a:off x="8671492" y="5685185"/>
            <a:ext cx="3118689" cy="6446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945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AC5B34A-EC0D-4FA7-B9C4-04BDBFD61285}"/>
              </a:ext>
            </a:extLst>
          </p:cNvPr>
          <p:cNvSpPr>
            <a:spLocks noGrp="1"/>
          </p:cNvSpPr>
          <p:nvPr>
            <p:ph type="ftr" sz="quarter" idx="11"/>
          </p:nvPr>
        </p:nvSpPr>
        <p:spPr/>
        <p:txBody>
          <a:bodyPr/>
          <a:lstStyle/>
          <a:p>
            <a:endParaRPr lang="en-US">
              <a:solidFill>
                <a:prstClr val="black">
                  <a:tint val="75000"/>
                </a:prstClr>
              </a:solidFill>
            </a:endParaRPr>
          </a:p>
        </p:txBody>
      </p:sp>
      <p:sp>
        <p:nvSpPr>
          <p:cNvPr id="3" name="TextBox 2">
            <a:extLst>
              <a:ext uri="{FF2B5EF4-FFF2-40B4-BE49-F238E27FC236}">
                <a16:creationId xmlns:a16="http://schemas.microsoft.com/office/drawing/2014/main" xmlns="" id="{33E9E4D3-5D76-43F1-90E5-3D5C28F73C8B}"/>
              </a:ext>
            </a:extLst>
          </p:cNvPr>
          <p:cNvSpPr txBox="1"/>
          <p:nvPr/>
        </p:nvSpPr>
        <p:spPr>
          <a:xfrm>
            <a:off x="490330" y="331304"/>
            <a:ext cx="11370367" cy="6709529"/>
          </a:xfrm>
          <a:prstGeom prst="rect">
            <a:avLst/>
          </a:prstGeom>
          <a:noFill/>
        </p:spPr>
        <p:txBody>
          <a:bodyPr wrap="square" rtlCol="0">
            <a:spAutoFit/>
          </a:bodyPr>
          <a:lstStyle/>
          <a:p>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Tiết</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7: </a:t>
            </a:r>
          </a:p>
          <a:p>
            <a:pPr algn="ct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Siêng</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năng</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kiên</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trì</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tiếp</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20000"/>
                    <a:lumOff val="80000"/>
                  </a:schemeClr>
                </a:solidFill>
                <a:latin typeface="Times New Roman" panose="02020603050405020304" pitchFamily="18" charset="0"/>
                <a:cs typeface="Times New Roman" panose="02020603050405020304" pitchFamily="18" charset="0"/>
              </a:rPr>
              <a:t>theo</a:t>
            </a:r>
            <a:r>
              <a:rPr lang="en-US" sz="3200" b="1" dirty="0">
                <a:solidFill>
                  <a:schemeClr val="accent4">
                    <a:lumMod val="20000"/>
                    <a:lumOff val="80000"/>
                  </a:schemeClr>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a:p>
            <a:pPr algn="just"/>
            <a:r>
              <a:rPr lang="en-US" sz="2200" b="1" dirty="0">
                <a:solidFill>
                  <a:srgbClr val="FFFF00"/>
                </a:solidFill>
                <a:latin typeface="Times New Roman" panose="02020603050405020304" pitchFamily="18" charset="0"/>
                <a:cs typeface="Times New Roman" panose="02020603050405020304" pitchFamily="18" charset="0"/>
              </a:rPr>
              <a:t>I. </a:t>
            </a:r>
            <a:r>
              <a:rPr lang="en-US" sz="2200" b="1" dirty="0" err="1">
                <a:solidFill>
                  <a:srgbClr val="FFFF00"/>
                </a:solidFill>
                <a:latin typeface="Times New Roman" panose="02020603050405020304" pitchFamily="18" charset="0"/>
                <a:cs typeface="Times New Roman" panose="02020603050405020304" pitchFamily="18" charset="0"/>
              </a:rPr>
              <a:t>Nội</a:t>
            </a:r>
            <a:r>
              <a:rPr lang="en-US" sz="2200" b="1" dirty="0">
                <a:solidFill>
                  <a:srgbClr val="FFFF00"/>
                </a:solidFill>
                <a:latin typeface="Times New Roman" panose="02020603050405020304" pitchFamily="18" charset="0"/>
                <a:cs typeface="Times New Roman" panose="02020603050405020304" pitchFamily="18" charset="0"/>
              </a:rPr>
              <a:t> dung </a:t>
            </a:r>
            <a:r>
              <a:rPr lang="en-US" sz="2200" b="1" dirty="0" err="1">
                <a:solidFill>
                  <a:srgbClr val="FFFF00"/>
                </a:solidFill>
                <a:latin typeface="Times New Roman" panose="02020603050405020304" pitchFamily="18" charset="0"/>
                <a:cs typeface="Times New Roman" panose="02020603050405020304" pitchFamily="18" charset="0"/>
              </a:rPr>
              <a:t>bài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học</a:t>
            </a:r>
            <a:endParaRPr lang="en-US" sz="2200" b="1" dirty="0">
              <a:solidFill>
                <a:srgbClr val="FFFF00"/>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200" b="1" dirty="0" err="1">
                <a:solidFill>
                  <a:srgbClr val="FFFF00"/>
                </a:solidFill>
                <a:latin typeface="Times New Roman" panose="02020603050405020304" pitchFamily="18" charset="0"/>
                <a:cs typeface="Times New Roman" panose="02020603050405020304" pitchFamily="18" charset="0"/>
              </a:rPr>
              <a:t>Khái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niệm</a:t>
            </a:r>
            <a:endParaRPr lang="en-US" sz="2200" b="1" dirty="0">
              <a:solidFill>
                <a:srgbClr val="FFFF00"/>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200" b="1" dirty="0" err="1">
                <a:solidFill>
                  <a:srgbClr val="FFFF00"/>
                </a:solidFill>
                <a:latin typeface="Times New Roman" panose="02020603050405020304" pitchFamily="18" charset="0"/>
                <a:cs typeface="Times New Roman" panose="02020603050405020304" pitchFamily="18" charset="0"/>
              </a:rPr>
              <a:t>Biểu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hiện</a:t>
            </a:r>
            <a:r>
              <a:rPr lang="en-US" sz="2200" b="1" dirty="0">
                <a:solidFill>
                  <a:srgbClr val="FFFF00"/>
                </a:solidFill>
                <a:latin typeface="Times New Roman" panose="02020603050405020304" pitchFamily="18" charset="0"/>
                <a:cs typeface="Times New Roman" panose="02020603050405020304" pitchFamily="18" charset="0"/>
              </a:rPr>
              <a:t> </a:t>
            </a:r>
          </a:p>
          <a:p>
            <a:pPr marL="457200" indent="-457200" algn="just">
              <a:buAutoNum type="arabicPeriod"/>
            </a:pPr>
            <a:r>
              <a:rPr lang="en-US" sz="2200" b="1" dirty="0">
                <a:solidFill>
                  <a:srgbClr val="FFFF00"/>
                </a:solidFill>
                <a:latin typeface="Times New Roman" panose="02020603050405020304" pitchFamily="18" charset="0"/>
                <a:cs typeface="Times New Roman" panose="02020603050405020304" pitchFamily="18" charset="0"/>
              </a:rPr>
              <a:t>Ý </a:t>
            </a:r>
            <a:r>
              <a:rPr lang="en-US" sz="2200" b="1" dirty="0" err="1">
                <a:solidFill>
                  <a:srgbClr val="FFFF00"/>
                </a:solidFill>
                <a:latin typeface="Times New Roman" panose="02020603050405020304" pitchFamily="18" charset="0"/>
                <a:cs typeface="Times New Roman" panose="02020603050405020304" pitchFamily="18" charset="0"/>
              </a:rPr>
              <a:t>nghĩa</a:t>
            </a:r>
            <a:r>
              <a:rPr lang="en-US" sz="2200" b="1" dirty="0">
                <a:solidFill>
                  <a:srgbClr val="FFFF00"/>
                </a:solidFill>
                <a:latin typeface="Times New Roman" panose="02020603050405020304" pitchFamily="18" charset="0"/>
                <a:cs typeface="Times New Roman" panose="02020603050405020304" pitchFamily="18" charset="0"/>
              </a:rPr>
              <a:t>  </a:t>
            </a:r>
          </a:p>
          <a:p>
            <a:pPr marL="457200" indent="-457200" algn="just">
              <a:buAutoNum type="arabicPeriod"/>
            </a:pPr>
            <a:r>
              <a:rPr lang="en-US" sz="2200" b="1" dirty="0" err="1">
                <a:solidFill>
                  <a:srgbClr val="FFFF00"/>
                </a:solidFill>
                <a:latin typeface="Times New Roman" panose="02020603050405020304" pitchFamily="18" charset="0"/>
                <a:cs typeface="Times New Roman" panose="02020603050405020304" pitchFamily="18" charset="0"/>
              </a:rPr>
              <a:t>Rèn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luyện</a:t>
            </a:r>
            <a:r>
              <a:rPr lang="en-US" sz="2200" b="1" dirty="0">
                <a:solidFill>
                  <a:srgbClr val="FFFF00"/>
                </a:solidFill>
                <a:latin typeface="Times New Roman" panose="02020603050405020304" pitchFamily="18" charset="0"/>
                <a:cs typeface="Times New Roman" panose="02020603050405020304" pitchFamily="18" charset="0"/>
              </a:rPr>
              <a:t> </a:t>
            </a:r>
          </a:p>
          <a:p>
            <a:pPr algn="just"/>
            <a:r>
              <a:rPr lang="vi-VN" sz="2200" b="1" dirty="0">
                <a:solidFill>
                  <a:srgbClr val="FFFF00"/>
                </a:solidFill>
                <a:latin typeface="Times New Roman" panose="02020603050405020304" pitchFamily="18" charset="0"/>
                <a:cs typeface="Times New Roman" panose="02020603050405020304" pitchFamily="18" charset="0"/>
              </a:rPr>
              <a:t>- </a:t>
            </a:r>
            <a:r>
              <a:rPr lang="vi-VN" sz="2200" dirty="0">
                <a:solidFill>
                  <a:schemeClr val="bg1"/>
                </a:solidFill>
                <a:latin typeface="Times New Roman" panose="02020603050405020304" pitchFamily="18" charset="0"/>
                <a:cs typeface="Times New Roman" panose="02020603050405020304" pitchFamily="18" charset="0"/>
              </a:rPr>
              <a:t>Trong </a:t>
            </a:r>
            <a:r>
              <a:rPr lang="vi-VN" sz="2200" dirty="0" err="1">
                <a:solidFill>
                  <a:schemeClr val="bg1"/>
                </a:solidFill>
                <a:latin typeface="Times New Roman" panose="02020603050405020304" pitchFamily="18" charset="0"/>
                <a:cs typeface="Times New Roman" panose="02020603050405020304" pitchFamily="18" charset="0"/>
              </a:rPr>
              <a:t>học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tập</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vào</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lớp</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đúng</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giờ</a:t>
            </a:r>
            <a:r>
              <a:rPr lang="vi-VN" sz="2200" dirty="0">
                <a:solidFill>
                  <a:schemeClr val="bg1"/>
                </a:solidFill>
                <a:latin typeface="Times New Roman" panose="02020603050405020304" pitchFamily="18" charset="0"/>
                <a:cs typeface="Times New Roman" panose="02020603050405020304" pitchFamily="18" charset="0"/>
              </a:rPr>
              <a:t>, chăm </a:t>
            </a:r>
            <a:r>
              <a:rPr lang="vi-VN" sz="2200" dirty="0" err="1">
                <a:solidFill>
                  <a:schemeClr val="bg1"/>
                </a:solidFill>
                <a:latin typeface="Times New Roman" panose="02020603050405020304" pitchFamily="18" charset="0"/>
                <a:cs typeface="Times New Roman" panose="02020603050405020304" pitchFamily="18" charset="0"/>
              </a:rPr>
              <a:t>chỉ</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đọc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sách</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làm</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bài</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tập</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đầy</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đủ</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trước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giờ</a:t>
            </a:r>
            <a:r>
              <a:rPr lang="vi-VN" sz="2200" dirty="0">
                <a:solidFill>
                  <a:schemeClr val="bg1"/>
                </a:solidFill>
                <a:latin typeface="Times New Roman" panose="02020603050405020304" pitchFamily="18" charset="0"/>
                <a:cs typeface="Times New Roman" panose="02020603050405020304" pitchFamily="18" charset="0"/>
              </a:rPr>
              <a:t> lên </a:t>
            </a:r>
            <a:r>
              <a:rPr lang="vi-VN" sz="2200" dirty="0" err="1">
                <a:solidFill>
                  <a:schemeClr val="bg1"/>
                </a:solidFill>
                <a:latin typeface="Times New Roman" panose="02020603050405020304" pitchFamily="18" charset="0"/>
                <a:cs typeface="Times New Roman" panose="02020603050405020304" pitchFamily="18" charset="0"/>
              </a:rPr>
              <a:t>lớp</a:t>
            </a:r>
            <a:r>
              <a:rPr lang="vi-VN" sz="2200" dirty="0">
                <a:solidFill>
                  <a:schemeClr val="bg1"/>
                </a:solidFill>
                <a:latin typeface="Times New Roman" panose="02020603050405020304" pitchFamily="18" charset="0"/>
                <a:cs typeface="Times New Roman" panose="02020603050405020304" pitchFamily="18" charset="0"/>
              </a:rPr>
              <a:t>, hăng </a:t>
            </a:r>
            <a:r>
              <a:rPr lang="vi-VN" sz="2200" dirty="0" err="1">
                <a:solidFill>
                  <a:schemeClr val="bg1"/>
                </a:solidFill>
                <a:latin typeface="Times New Roman" panose="02020603050405020304" pitchFamily="18" charset="0"/>
                <a:cs typeface="Times New Roman" panose="02020603050405020304" pitchFamily="18" charset="0"/>
              </a:rPr>
              <a:t>hái</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phát</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biểu</a:t>
            </a:r>
            <a:r>
              <a:rPr lang="vi-VN" sz="2200" dirty="0">
                <a:solidFill>
                  <a:schemeClr val="bg1"/>
                </a:solidFill>
                <a:latin typeface="Times New Roman" panose="02020603050405020304" pitchFamily="18" charset="0"/>
                <a:cs typeface="Times New Roman" panose="02020603050405020304" pitchFamily="18" charset="0"/>
              </a:rPr>
              <a:t>,…</a:t>
            </a:r>
          </a:p>
          <a:p>
            <a:pPr algn="just"/>
            <a:r>
              <a:rPr lang="vi-VN" sz="2200" dirty="0">
                <a:solidFill>
                  <a:schemeClr val="bg1"/>
                </a:solidFill>
                <a:latin typeface="Times New Roman" panose="02020603050405020304" pitchFamily="18" charset="0"/>
                <a:cs typeface="Times New Roman" panose="02020603050405020304" pitchFamily="18" charset="0"/>
              </a:rPr>
              <a:t> - Trong lao </a:t>
            </a:r>
            <a:r>
              <a:rPr lang="vi-VN" sz="2200" dirty="0" err="1">
                <a:solidFill>
                  <a:schemeClr val="bg1"/>
                </a:solidFill>
                <a:latin typeface="Times New Roman" panose="02020603050405020304" pitchFamily="18" charset="0"/>
                <a:cs typeface="Times New Roman" panose="02020603050405020304" pitchFamily="18" charset="0"/>
              </a:rPr>
              <a:t>động</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dọn</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dẹp</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nhà</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cửa</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sạch</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sẽ</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học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nấu</a:t>
            </a:r>
            <a:r>
              <a:rPr lang="vi-VN" sz="2200" dirty="0">
                <a:solidFill>
                  <a:schemeClr val="bg1"/>
                </a:solidFill>
                <a:latin typeface="Times New Roman" panose="02020603050405020304" pitchFamily="18" charset="0"/>
                <a:cs typeface="Times New Roman" panose="02020603050405020304" pitchFamily="18" charset="0"/>
              </a:rPr>
              <a:t> ăn, </a:t>
            </a:r>
            <a:r>
              <a:rPr lang="vi-VN" sz="2200" dirty="0" err="1">
                <a:solidFill>
                  <a:schemeClr val="bg1"/>
                </a:solidFill>
                <a:latin typeface="Times New Roman" panose="02020603050405020304" pitchFamily="18" charset="0"/>
                <a:cs typeface="Times New Roman" panose="02020603050405020304" pitchFamily="18" charset="0"/>
              </a:rPr>
              <a:t>thường</a:t>
            </a:r>
            <a:r>
              <a:rPr lang="vi-VN" sz="2200" dirty="0">
                <a:solidFill>
                  <a:schemeClr val="bg1"/>
                </a:solidFill>
                <a:latin typeface="Times New Roman" panose="02020603050405020304" pitchFamily="18" charset="0"/>
                <a:cs typeface="Times New Roman" panose="02020603050405020304" pitchFamily="18" charset="0"/>
              </a:rPr>
              <a:t> xuyên chăm </a:t>
            </a:r>
            <a:r>
              <a:rPr lang="vi-VN" sz="2200" dirty="0" err="1">
                <a:solidFill>
                  <a:schemeClr val="bg1"/>
                </a:solidFill>
                <a:latin typeface="Times New Roman" panose="02020603050405020304" pitchFamily="18" charset="0"/>
                <a:cs typeface="Times New Roman" panose="02020603050405020304" pitchFamily="18" charset="0"/>
              </a:rPr>
              <a:t>sóc</a:t>
            </a:r>
            <a:r>
              <a:rPr lang="vi-VN" sz="2200" dirty="0">
                <a:solidFill>
                  <a:schemeClr val="bg1"/>
                </a:solidFill>
                <a:latin typeface="Times New Roman" panose="02020603050405020304" pitchFamily="18" charset="0"/>
                <a:cs typeface="Times New Roman" panose="02020603050405020304" pitchFamily="18" charset="0"/>
              </a:rPr>
              <a:t> cây </a:t>
            </a:r>
            <a:r>
              <a:rPr lang="vi-VN" sz="2200" dirty="0" err="1">
                <a:solidFill>
                  <a:schemeClr val="bg1"/>
                </a:solidFill>
                <a:latin typeface="Times New Roman" panose="02020603050405020304" pitchFamily="18" charset="0"/>
                <a:cs typeface="Times New Roman" panose="02020603050405020304" pitchFamily="18" charset="0"/>
              </a:rPr>
              <a:t>cối</a:t>
            </a:r>
            <a:r>
              <a:rPr lang="vi-VN" sz="2200" dirty="0">
                <a:solidFill>
                  <a:schemeClr val="bg1"/>
                </a:solidFill>
                <a:latin typeface="Times New Roman" panose="02020603050405020304" pitchFamily="18" charset="0"/>
                <a:cs typeface="Times New Roman" panose="02020603050405020304" pitchFamily="18" charset="0"/>
              </a:rPr>
              <a:t>,…</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vi-VN" sz="2200" dirty="0">
                <a:solidFill>
                  <a:schemeClr val="bg1"/>
                </a:solidFill>
                <a:latin typeface="Times New Roman" panose="02020603050405020304" pitchFamily="18" charset="0"/>
                <a:cs typeface="Times New Roman" panose="02020603050405020304" pitchFamily="18" charset="0"/>
              </a:rPr>
              <a:t>Trong </a:t>
            </a:r>
            <a:r>
              <a:rPr lang="vi-VN" sz="2200" dirty="0" err="1">
                <a:solidFill>
                  <a:schemeClr val="bg1"/>
                </a:solidFill>
                <a:latin typeface="Times New Roman" panose="02020603050405020304" pitchFamily="18" charset="0"/>
                <a:cs typeface="Times New Roman" panose="02020603050405020304" pitchFamily="18" charset="0"/>
              </a:rPr>
              <a:t>các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hoạt</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động</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khác</a:t>
            </a:r>
            <a:r>
              <a:rPr lang="vi-VN" sz="2200" dirty="0">
                <a:solidFill>
                  <a:schemeClr val="bg1"/>
                </a:solidFill>
                <a:latin typeface="Times New Roman" panose="02020603050405020304" pitchFamily="18" charset="0"/>
                <a:cs typeface="Times New Roman" panose="02020603050405020304" pitchFamily="18" charset="0"/>
              </a:rPr>
              <a:t>: kiên </a:t>
            </a:r>
            <a:r>
              <a:rPr lang="vi-VN" sz="2200" dirty="0" err="1">
                <a:solidFill>
                  <a:schemeClr val="bg1"/>
                </a:solidFill>
                <a:latin typeface="Times New Roman" panose="02020603050405020304" pitchFamily="18" charset="0"/>
                <a:cs typeface="Times New Roman" panose="02020603050405020304" pitchFamily="18" charset="0"/>
              </a:rPr>
              <a:t>trì</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luyện</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tập</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thể</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dục</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thể</a:t>
            </a:r>
            <a:r>
              <a:rPr lang="vi-VN" sz="2200" dirty="0">
                <a:solidFill>
                  <a:schemeClr val="bg1"/>
                </a:solidFill>
                <a:latin typeface="Times New Roman" panose="02020603050405020304" pitchFamily="18" charset="0"/>
                <a:cs typeface="Times New Roman" panose="02020603050405020304" pitchFamily="18" charset="0"/>
              </a:rPr>
              <a:t> thao, </a:t>
            </a:r>
            <a:r>
              <a:rPr lang="vi-VN" sz="2200" dirty="0" err="1">
                <a:solidFill>
                  <a:schemeClr val="bg1"/>
                </a:solidFill>
                <a:latin typeface="Times New Roman" panose="02020603050405020304" pitchFamily="18" charset="0"/>
                <a:cs typeface="Times New Roman" panose="02020603050405020304" pitchFamily="18" charset="0"/>
              </a:rPr>
              <a:t>đấu</a:t>
            </a:r>
            <a:r>
              <a:rPr lang="vi-VN" sz="2200" dirty="0">
                <a:solidFill>
                  <a:schemeClr val="bg1"/>
                </a:solidFill>
                <a:latin typeface="Times New Roman" panose="02020603050405020304" pitchFamily="18" charset="0"/>
                <a:cs typeface="Times New Roman" panose="02020603050405020304" pitchFamily="18" charset="0"/>
              </a:rPr>
              <a:t> tranh </a:t>
            </a:r>
            <a:r>
              <a:rPr lang="vi-VN" sz="2200" dirty="0" err="1">
                <a:solidFill>
                  <a:schemeClr val="bg1"/>
                </a:solidFill>
                <a:latin typeface="Times New Roman" panose="02020603050405020304" pitchFamily="18" charset="0"/>
                <a:cs typeface="Times New Roman" panose="02020603050405020304" pitchFamily="18" charset="0"/>
              </a:rPr>
              <a:t>phòng</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chống</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tệ</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nạn</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xã</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hội</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bảo</a:t>
            </a:r>
            <a:r>
              <a:rPr lang="vi-VN" sz="2200" dirty="0">
                <a:solidFill>
                  <a:schemeClr val="bg1"/>
                </a:solidFill>
                <a:latin typeface="Times New Roman" panose="02020603050405020304" pitchFamily="18" charset="0"/>
                <a:cs typeface="Times New Roman" panose="02020603050405020304" pitchFamily="18" charset="0"/>
              </a:rPr>
              <a:t> </a:t>
            </a:r>
            <a:r>
              <a:rPr lang="vi-VN" sz="2200" dirty="0" err="1">
                <a:solidFill>
                  <a:schemeClr val="bg1"/>
                </a:solidFill>
                <a:latin typeface="Times New Roman" panose="02020603050405020304" pitchFamily="18" charset="0"/>
                <a:cs typeface="Times New Roman" panose="02020603050405020304" pitchFamily="18" charset="0"/>
              </a:rPr>
              <a:t>vệ</a:t>
            </a:r>
            <a:r>
              <a:rPr lang="vi-VN" sz="2200" dirty="0">
                <a:solidFill>
                  <a:schemeClr val="bg1"/>
                </a:solidFill>
                <a:latin typeface="Times New Roman" panose="02020603050405020304" pitchFamily="18" charset="0"/>
                <a:cs typeface="Times New Roman" panose="02020603050405020304" pitchFamily="18" charset="0"/>
              </a:rPr>
              <a:t> môi </a:t>
            </a:r>
            <a:r>
              <a:rPr lang="vi-VN" sz="2200" dirty="0" err="1">
                <a:solidFill>
                  <a:schemeClr val="bg1"/>
                </a:solidFill>
                <a:latin typeface="Times New Roman" panose="02020603050405020304" pitchFamily="18" charset="0"/>
                <a:cs typeface="Times New Roman" panose="02020603050405020304" pitchFamily="18" charset="0"/>
              </a:rPr>
              <a:t>trường</a:t>
            </a:r>
            <a:r>
              <a:rPr lang="vi-VN" sz="2200" dirty="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a:p>
            <a:pPr algn="just"/>
            <a:r>
              <a:rPr lang="en-US" sz="2200" b="1" dirty="0">
                <a:solidFill>
                  <a:srgbClr val="FFFF00"/>
                </a:solidFill>
                <a:latin typeface="Times New Roman" panose="02020603050405020304" pitchFamily="18" charset="0"/>
                <a:cs typeface="Times New Roman" panose="02020603050405020304" pitchFamily="18" charset="0"/>
              </a:rPr>
              <a:t>II. </a:t>
            </a:r>
            <a:r>
              <a:rPr lang="en-US" sz="2200" b="1" dirty="0" err="1">
                <a:solidFill>
                  <a:srgbClr val="FFFF00"/>
                </a:solidFill>
                <a:latin typeface="Times New Roman" panose="02020603050405020304" pitchFamily="18" charset="0"/>
                <a:cs typeface="Times New Roman" panose="02020603050405020304" pitchFamily="18" charset="0"/>
              </a:rPr>
              <a:t>Luyện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tập</a:t>
            </a:r>
            <a:r>
              <a:rPr lang="en-US" sz="2200" b="1" dirty="0">
                <a:solidFill>
                  <a:srgbClr val="FFFF00"/>
                </a:solidFill>
                <a:latin typeface="Times New Roman" panose="02020603050405020304" pitchFamily="18" charset="0"/>
                <a:cs typeface="Times New Roman" panose="02020603050405020304" pitchFamily="18" charset="0"/>
              </a:rPr>
              <a:t> </a:t>
            </a:r>
            <a:endParaRPr lang="vi-VN" sz="2200" b="1" dirty="0">
              <a:solidFill>
                <a:srgbClr val="FFFF00"/>
              </a:solidFill>
              <a:latin typeface="Times New Roman" panose="02020603050405020304" pitchFamily="18" charset="0"/>
              <a:cs typeface="Times New Roman" panose="02020603050405020304" pitchFamily="18" charset="0"/>
            </a:endParaRPr>
          </a:p>
          <a:p>
            <a:pPr algn="just"/>
            <a:endParaRPr lang="en-US" sz="2200" b="1" dirty="0">
              <a:solidFill>
                <a:srgbClr val="FFFF00"/>
              </a:solidFill>
              <a:latin typeface="Times New Roman" panose="02020603050405020304" pitchFamily="18" charset="0"/>
              <a:cs typeface="Times New Roman" panose="02020603050405020304" pitchFamily="18" charset="0"/>
            </a:endParaRPr>
          </a:p>
          <a:p>
            <a:pPr algn="just"/>
            <a:endParaRPr lang="en-US" sz="2200" b="1" dirty="0">
              <a:solidFill>
                <a:srgbClr val="FFFF00"/>
              </a:solidFill>
              <a:latin typeface="Times New Roman" panose="02020603050405020304" pitchFamily="18" charset="0"/>
              <a:cs typeface="Times New Roman" panose="02020603050405020304" pitchFamily="18" charset="0"/>
            </a:endParaRPr>
          </a:p>
          <a:p>
            <a:pPr algn="just"/>
            <a:endParaRPr lang="en-US" sz="2200" dirty="0">
              <a:solidFill>
                <a:schemeClr val="bg1"/>
              </a:solidFill>
              <a:latin typeface="Times New Roman" panose="02020603050405020304" pitchFamily="18" charset="0"/>
              <a:cs typeface="Times New Roman" panose="02020603050405020304" pitchFamily="18" charset="0"/>
            </a:endParaRPr>
          </a:p>
          <a:p>
            <a:pPr marL="342900" indent="-342900" algn="just">
              <a:buFontTx/>
              <a:buChar char="-"/>
            </a:pPr>
            <a:endParaRPr lang="en-US" sz="2200" dirty="0">
              <a:solidFill>
                <a:schemeClr val="bg1"/>
              </a:solidFill>
              <a:latin typeface="Times New Roman" panose="02020603050405020304" pitchFamily="18" charset="0"/>
              <a:cs typeface="Times New Roman" panose="02020603050405020304" pitchFamily="18" charset="0"/>
            </a:endParaRPr>
          </a:p>
          <a:p>
            <a:pPr algn="just"/>
            <a:endParaRPr lang="en-US" sz="2200" dirty="0">
              <a:solidFill>
                <a:schemeClr val="bg1"/>
              </a:solidFill>
              <a:latin typeface="Times New Roman" panose="02020603050405020304" pitchFamily="18" charset="0"/>
              <a:cs typeface="Times New Roman" panose="02020603050405020304" pitchFamily="18" charset="0"/>
            </a:endParaRPr>
          </a:p>
          <a:p>
            <a:pPr marL="514350" indent="-514350" algn="just">
              <a:buAutoNum type="romanUcPeriod"/>
            </a:pPr>
            <a:endParaRPr lang="en-US"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47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0A883-5341-4CFC-93A4-13C63707DA09}"/>
              </a:ext>
            </a:extLst>
          </p:cNvPr>
          <p:cNvSpPr>
            <a:spLocks noGrp="1"/>
          </p:cNvSpPr>
          <p:nvPr>
            <p:ph type="title"/>
          </p:nvPr>
        </p:nvSpPr>
        <p:spPr/>
        <p:txBody>
          <a:bodyPr/>
          <a:lstStyle/>
          <a:p>
            <a:r>
              <a:rPr lang="en-US" dirty="0"/>
              <a:t>1. </a:t>
            </a:r>
            <a:r>
              <a:rPr lang="en-US" dirty="0" err="1"/>
              <a:t>Bài</a:t>
            </a:r>
            <a:r>
              <a:rPr lang="en-US" dirty="0"/>
              <a:t> </a:t>
            </a:r>
            <a:r>
              <a:rPr lang="en-US" dirty="0" err="1"/>
              <a:t>tập</a:t>
            </a:r>
            <a:r>
              <a:rPr lang="en-US" dirty="0"/>
              <a:t> 1</a:t>
            </a:r>
          </a:p>
        </p:txBody>
      </p:sp>
      <p:sp>
        <p:nvSpPr>
          <p:cNvPr id="3" name="Content Placeholder 2">
            <a:extLst>
              <a:ext uri="{FF2B5EF4-FFF2-40B4-BE49-F238E27FC236}">
                <a16:creationId xmlns:a16="http://schemas.microsoft.com/office/drawing/2014/main" xmlns="" id="{C9DF6F3F-D26B-405D-9AC1-56C2CAA8E75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2F540F06-F3CC-4A91-8ADB-A23531111751}"/>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66480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AB2FB-9062-47C5-842B-500AE803CAE7}"/>
              </a:ext>
            </a:extLst>
          </p:cNvPr>
          <p:cNvSpPr>
            <a:spLocks noGrp="1"/>
          </p:cNvSpPr>
          <p:nvPr>
            <p:ph type="title"/>
          </p:nvPr>
        </p:nvSpPr>
        <p:spPr/>
        <p:txBody>
          <a:bodyPr/>
          <a:lstStyle/>
          <a:p>
            <a:r>
              <a:rPr lang="en-US" dirty="0"/>
              <a:t>2. </a:t>
            </a:r>
            <a:r>
              <a:rPr lang="en-US" dirty="0" err="1"/>
              <a:t>Bài</a:t>
            </a:r>
            <a:r>
              <a:rPr lang="en-US" dirty="0"/>
              <a:t> </a:t>
            </a:r>
            <a:r>
              <a:rPr lang="en-US" dirty="0" err="1"/>
              <a:t>tập</a:t>
            </a:r>
            <a:r>
              <a:rPr lang="en-US" dirty="0"/>
              <a:t> 2</a:t>
            </a:r>
          </a:p>
        </p:txBody>
      </p:sp>
      <p:sp>
        <p:nvSpPr>
          <p:cNvPr id="3" name="Content Placeholder 2">
            <a:extLst>
              <a:ext uri="{FF2B5EF4-FFF2-40B4-BE49-F238E27FC236}">
                <a16:creationId xmlns:a16="http://schemas.microsoft.com/office/drawing/2014/main" xmlns="" id="{9DDFB974-8171-480D-BA85-DDBA79411B4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xmlns="" id="{F6B34D86-C0CA-4D17-8B66-3EAA14EBF1CF}"/>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9173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33C6D3A-A056-41B5-AFA0-CC869EF11A49}"/>
              </a:ext>
            </a:extLst>
          </p:cNvPr>
          <p:cNvSpPr>
            <a:spLocks noGrp="1"/>
          </p:cNvSpPr>
          <p:nvPr>
            <p:ph type="title"/>
          </p:nvPr>
        </p:nvSpPr>
        <p:spPr>
          <a:xfrm>
            <a:off x="320805" y="362538"/>
            <a:ext cx="4670097" cy="1956841"/>
          </a:xfrm>
        </p:spPr>
        <p:txBody>
          <a:bodyPr anchor="b">
            <a:normAutofit/>
          </a:bodyPr>
          <a:lstStyle/>
          <a:p>
            <a:pPr algn="ctr"/>
            <a:r>
              <a:rPr lang="en-US" sz="5400" dirty="0">
                <a:latin typeface="Times New Roman" panose="02020603050405020304" pitchFamily="18" charset="0"/>
                <a:cs typeface="Times New Roman" panose="02020603050405020304" pitchFamily="18" charset="0"/>
              </a:rPr>
              <a:t>KHỞI ĐỘNG</a:t>
            </a:r>
          </a:p>
        </p:txBody>
      </p:sp>
      <p:sp>
        <p:nvSpPr>
          <p:cNvPr id="7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043FF25-37C4-44F6-A5AD-E15FD3F23226}"/>
              </a:ext>
            </a:extLst>
          </p:cNvPr>
          <p:cNvSpPr>
            <a:spLocks noGrp="1"/>
          </p:cNvSpPr>
          <p:nvPr>
            <p:ph idx="1"/>
          </p:nvPr>
        </p:nvSpPr>
        <p:spPr>
          <a:xfrm>
            <a:off x="640080" y="2872899"/>
            <a:ext cx="4243589" cy="3320668"/>
          </a:xfrm>
        </p:spPr>
        <p:txBody>
          <a:bodyPr>
            <a:normAutofit/>
          </a:bodyPr>
          <a:lstStyle/>
          <a:p>
            <a:pPr algn="just"/>
            <a:r>
              <a:rPr lang="en-US" dirty="0" err="1">
                <a:latin typeface="Times New Roman" panose="02020603050405020304" pitchFamily="18" charset="0"/>
                <a:ea typeface="Calibri" panose="020F0502020204030204" pitchFamily="34" charset="0"/>
                <a:cs typeface="Times New Roman" panose="02020603050405020304" pitchFamily="18" charset="0"/>
              </a:rPr>
              <a:t>Ấn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vào</a:t>
            </a:r>
            <a:r>
              <a:rPr lang="en-US" dirty="0">
                <a:latin typeface="Times New Roman" panose="02020603050405020304" pitchFamily="18" charset="0"/>
                <a:ea typeface="Calibri" panose="020F0502020204030204" pitchFamily="34" charset="0"/>
                <a:cs typeface="Times New Roman" panose="02020603050405020304" pitchFamily="18" charset="0"/>
              </a:rPr>
              <a:t> link </a:t>
            </a:r>
            <a:r>
              <a:rPr lang="en-US" dirty="0" err="1">
                <a:latin typeface="Times New Roman" panose="02020603050405020304" pitchFamily="18" charset="0"/>
                <a:ea typeface="Calibri" panose="020F0502020204030204" pitchFamily="34" charset="0"/>
                <a:cs typeface="Times New Roman" panose="02020603050405020304" pitchFamily="18" charset="0"/>
              </a:rPr>
              <a:t>trò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chơi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dirty="0" err="1">
                <a:latin typeface="Times New Roman" panose="02020603050405020304" pitchFamily="18" charset="0"/>
                <a:ea typeface="Calibri" panose="020F0502020204030204" pitchFamily="34" charset="0"/>
                <a:cs typeface="Times New Roman" panose="02020603050405020304" pitchFamily="18" charset="0"/>
              </a:rPr>
              <a:t>Ghi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tên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dirty="0" err="1">
                <a:latin typeface="Times New Roman" panose="02020603050405020304" pitchFamily="18" charset="0"/>
                <a:ea typeface="Calibri" panose="020F0502020204030204" pitchFamily="34" charset="0"/>
                <a:cs typeface="Times New Roman" panose="02020603050405020304" pitchFamily="18" charset="0"/>
              </a:rPr>
              <a:t>C</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họn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Quizzi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dirty="0">
                <a:effectLst/>
                <a:latin typeface="Times New Roman" panose="02020603050405020304" pitchFamily="18" charset="0"/>
                <a:ea typeface="Calibri" panose="020F0502020204030204" pitchFamily="34" charset="0"/>
                <a:cs typeface="Times New Roman" panose="02020603050405020304" pitchFamily="18" charset="0"/>
              </a:rPr>
              <a:t> GV.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pic>
        <p:nvPicPr>
          <p:cNvPr id="5122" name="Picture 2" descr="Hướng dẫn sử dụng Quizizz cho người mới bắt đầu - Download.vn">
            <a:extLst>
              <a:ext uri="{FF2B5EF4-FFF2-40B4-BE49-F238E27FC236}">
                <a16:creationId xmlns:a16="http://schemas.microsoft.com/office/drawing/2014/main" xmlns="" id="{8ED74BB6-6FFF-4EC0-AB8A-BE2D0FFA7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580"/>
          <a:stretch/>
        </p:blipFill>
        <p:spPr bwMode="auto">
          <a:xfrm>
            <a:off x="5311703"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D0410665-75FF-404D-AA6C-67A342575B19}"/>
              </a:ext>
            </a:extLst>
          </p:cNvPr>
          <p:cNvSpPr>
            <a:spLocks noGrp="1"/>
          </p:cNvSpPr>
          <p:nvPr>
            <p:ph type="ftr" sz="quarter" idx="11"/>
          </p:nvPr>
        </p:nvSpPr>
        <p:spPr>
          <a:xfrm>
            <a:off x="6248400" y="6356352"/>
            <a:ext cx="4114800" cy="365125"/>
          </a:xfrm>
        </p:spPr>
        <p:txBody>
          <a:bodyPr>
            <a:normAutofit/>
          </a:bodyPr>
          <a:lstStyle/>
          <a:p>
            <a:pPr algn="l"/>
            <a:endParaRPr lang="en-US">
              <a:solidFill>
                <a:srgbClr val="FFFFFF"/>
              </a:solidFill>
            </a:endParaRPr>
          </a:p>
        </p:txBody>
      </p:sp>
    </p:spTree>
    <p:extLst>
      <p:ext uri="{BB962C8B-B14F-4D97-AF65-F5344CB8AC3E}">
        <p14:creationId xmlns:p14="http://schemas.microsoft.com/office/powerpoint/2010/main" val="491438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ình ảnh Phim Hoạt Hình đỉnh Núi Png Tải Về, đồi Clipart, đồi, đỉnh Núi  miễn phí tải tập tin PNG PSDComment và Vector">
            <a:extLst>
              <a:ext uri="{FF2B5EF4-FFF2-40B4-BE49-F238E27FC236}">
                <a16:creationId xmlns:a16="http://schemas.microsoft.com/office/drawing/2014/main" xmlns="" id="{0D277622-936C-4E27-92EE-147ED51946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7500" l="2969" r="98281">
                        <a14:foregroundMark x1="8750" y1="86406" x2="8750" y2="86406"/>
                        <a14:foregroundMark x1="8750" y1="86406" x2="8750" y2="86406"/>
                        <a14:foregroundMark x1="2969" y1="93750" x2="2969" y2="93750"/>
                        <a14:foregroundMark x1="30625" y1="77656" x2="30625" y2="77656"/>
                        <a14:foregroundMark x1="30625" y1="77656" x2="30625" y2="77656"/>
                        <a14:foregroundMark x1="30625" y1="77656" x2="30625" y2="77656"/>
                        <a14:foregroundMark x1="30625" y1="77656" x2="30625" y2="77656"/>
                        <a14:foregroundMark x1="85938" y1="97656" x2="85938" y2="97656"/>
                        <a14:foregroundMark x1="85938" y1="97656" x2="85938" y2="97656"/>
                        <a14:foregroundMark x1="85938" y1="97656" x2="85938" y2="97656"/>
                        <a14:foregroundMark x1="85938" y1="97656" x2="85938" y2="97656"/>
                        <a14:foregroundMark x1="85938" y1="97656" x2="85938" y2="97656"/>
                        <a14:foregroundMark x1="85938" y1="97656" x2="85938" y2="97656"/>
                        <a14:foregroundMark x1="98281" y1="93281" x2="98281" y2="93281"/>
                        <a14:foregroundMark x1="98281" y1="93281" x2="98281" y2="93281"/>
                        <a14:foregroundMark x1="98281" y1="93281" x2="98281" y2="93281"/>
                        <a14:foregroundMark x1="90000" y1="90313" x2="90000" y2="90313"/>
                        <a14:foregroundMark x1="90000" y1="90313" x2="90000" y2="90313"/>
                        <a14:foregroundMark x1="90000" y1="90313" x2="90000" y2="90313"/>
                        <a14:foregroundMark x1="93750" y1="58125" x2="93750" y2="58125"/>
                        <a14:foregroundMark x1="93750" y1="58125" x2="93750" y2="58125"/>
                        <a14:backgroundMark x1="91250" y1="55156" x2="91250" y2="55156"/>
                        <a14:backgroundMark x1="91250" y1="55156" x2="91250" y2="55156"/>
                      </a14:backgroundRemoval>
                    </a14:imgEffect>
                    <a14:imgEffect>
                      <a14:sharpenSoften amount="-25000"/>
                    </a14:imgEffect>
                  </a14:imgLayer>
                </a14:imgProps>
              </a:ext>
              <a:ext uri="{28A0092B-C50C-407E-A947-70E740481C1C}">
                <a14:useLocalDpi xmlns:a14="http://schemas.microsoft.com/office/drawing/2010/main" val="0"/>
              </a:ext>
            </a:extLst>
          </a:blip>
          <a:srcRect l="435" r="26489"/>
          <a:stretch/>
        </p:blipFill>
        <p:spPr bwMode="auto">
          <a:xfrm>
            <a:off x="3291569" y="6350"/>
            <a:ext cx="8900433" cy="68516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him Hoạt Hình Vẽ Tay ông Già Leo Núi Hình ảnh | Định dạng hình ảnh PSD  611643275| vn.lovepik.com">
            <a:hlinkClick r:id="rId5" action="ppaction://hlinksldjump"/>
            <a:extLst>
              <a:ext uri="{FF2B5EF4-FFF2-40B4-BE49-F238E27FC236}">
                <a16:creationId xmlns:a16="http://schemas.microsoft.com/office/drawing/2014/main" xmlns="" id="{F84AC30D-4B9E-4BFE-9117-FE2C1A7AD9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7826" t="15072" r="13092" b="11304"/>
          <a:stretch/>
        </p:blipFill>
        <p:spPr bwMode="auto">
          <a:xfrm flipH="1">
            <a:off x="206620" y="3857097"/>
            <a:ext cx="2028563" cy="3135080"/>
          </a:xfrm>
          <a:prstGeom prst="rect">
            <a:avLst/>
          </a:prstGeom>
          <a:noFill/>
          <a:extLst>
            <a:ext uri="{909E8E84-426E-40DD-AFC4-6F175D3DCCD1}">
              <a14:hiddenFill xmlns:a14="http://schemas.microsoft.com/office/drawing/2010/main">
                <a:solidFill>
                  <a:srgbClr val="FFFFFF"/>
                </a:solidFill>
              </a14:hiddenFill>
            </a:ext>
          </a:extLst>
        </p:spPr>
      </p:pic>
      <p:sp>
        <p:nvSpPr>
          <p:cNvPr id="78" name="Flowchart: Punched Tape 77">
            <a:extLst>
              <a:ext uri="{FF2B5EF4-FFF2-40B4-BE49-F238E27FC236}">
                <a16:creationId xmlns:a16="http://schemas.microsoft.com/office/drawing/2014/main" xmlns="" id="{E0851CEF-FB6A-462E-B13D-3506876006A9}"/>
              </a:ext>
            </a:extLst>
          </p:cNvPr>
          <p:cNvSpPr/>
          <p:nvPr/>
        </p:nvSpPr>
        <p:spPr>
          <a:xfrm>
            <a:off x="543828" y="185531"/>
            <a:ext cx="5989983" cy="2252869"/>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leo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nhé</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5" name="Picture 6" descr="Phim Hoạt Hình Vẽ Tay ông Già Leo Núi Hình ảnh | Định dạng hình ảnh PSD  611643275| vn.lovepik.com">
            <a:hlinkClick r:id="rId8" action="ppaction://hlinksldjump"/>
            <a:extLst>
              <a:ext uri="{FF2B5EF4-FFF2-40B4-BE49-F238E27FC236}">
                <a16:creationId xmlns:a16="http://schemas.microsoft.com/office/drawing/2014/main" xmlns="" id="{76956635-6F48-4C8D-BF4A-1D8E7AAE242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7826" t="15072" r="13092" b="11304"/>
          <a:stretch/>
        </p:blipFill>
        <p:spPr bwMode="auto">
          <a:xfrm flipH="1">
            <a:off x="2989572" y="3581400"/>
            <a:ext cx="2028563" cy="313508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Phim Hoạt Hình Vẽ Tay ông Già Leo Núi Hình ảnh | Định dạng hình ảnh PSD  611643275| vn.lovepik.com">
            <a:hlinkClick r:id="rId9" action="ppaction://hlinksldjump"/>
            <a:extLst>
              <a:ext uri="{FF2B5EF4-FFF2-40B4-BE49-F238E27FC236}">
                <a16:creationId xmlns:a16="http://schemas.microsoft.com/office/drawing/2014/main" xmlns="" id="{DDBEAAC7-39E2-4190-87A1-DA781C95548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7826" t="15072" r="13092" b="11304"/>
          <a:stretch/>
        </p:blipFill>
        <p:spPr bwMode="auto">
          <a:xfrm flipH="1">
            <a:off x="5953993" y="2340910"/>
            <a:ext cx="2028563" cy="313508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Phim Hoạt Hình Vẽ Tay ông Già Leo Núi Hình ảnh | Định dạng hình ảnh PSD  611643275| vn.lovepik.com">
            <a:hlinkClick r:id="rId10" action="ppaction://hlinksldjump"/>
            <a:extLst>
              <a:ext uri="{FF2B5EF4-FFF2-40B4-BE49-F238E27FC236}">
                <a16:creationId xmlns:a16="http://schemas.microsoft.com/office/drawing/2014/main" xmlns="" id="{1740B234-818F-469C-9774-A9DA68102B5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7826" t="15072" r="13092" b="11304"/>
          <a:stretch/>
        </p:blipFill>
        <p:spPr bwMode="auto">
          <a:xfrm flipH="1">
            <a:off x="8071291" y="988962"/>
            <a:ext cx="2028563" cy="3135080"/>
          </a:xfrm>
          <a:prstGeom prst="rect">
            <a:avLst/>
          </a:prstGeom>
          <a:noFill/>
          <a:extLst>
            <a:ext uri="{909E8E84-426E-40DD-AFC4-6F175D3DCCD1}">
              <a14:hiddenFill xmlns:a14="http://schemas.microsoft.com/office/drawing/2010/main">
                <a:solidFill>
                  <a:srgbClr val="FFFFFF"/>
                </a:solidFill>
              </a14:hiddenFill>
            </a:ext>
          </a:extLst>
        </p:spPr>
      </p:pic>
      <p:sp>
        <p:nvSpPr>
          <p:cNvPr id="80" name="AutoShape 10" descr="Vector lá cờ quốc kỳ Việt Nam tung bay trên cột cờ">
            <a:extLst>
              <a:ext uri="{FF2B5EF4-FFF2-40B4-BE49-F238E27FC236}">
                <a16:creationId xmlns:a16="http://schemas.microsoft.com/office/drawing/2014/main" xmlns="" id="{AEF9BCB5-3D4F-47EA-8038-1E17F837A55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4" name="Picture 83">
            <a:extLst>
              <a:ext uri="{FF2B5EF4-FFF2-40B4-BE49-F238E27FC236}">
                <a16:creationId xmlns:a16="http://schemas.microsoft.com/office/drawing/2014/main" xmlns="" id="{6104573C-A0F4-4412-944A-05339D51E7C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4750" y1="69801" x2="14750" y2="69801"/>
                      </a14:backgroundRemoval>
                    </a14:imgEffect>
                  </a14:imgLayer>
                </a14:imgProps>
              </a:ext>
            </a:extLst>
          </a:blip>
          <a:stretch>
            <a:fillRect/>
          </a:stretch>
        </p:blipFill>
        <p:spPr>
          <a:xfrm>
            <a:off x="9631488" y="0"/>
            <a:ext cx="2862509" cy="2511852"/>
          </a:xfrm>
          <a:prstGeom prst="rect">
            <a:avLst/>
          </a:prstGeom>
        </p:spPr>
      </p:pic>
      <p:sp>
        <p:nvSpPr>
          <p:cNvPr id="2" name="Star: 8 Points 1">
            <a:extLst>
              <a:ext uri="{FF2B5EF4-FFF2-40B4-BE49-F238E27FC236}">
                <a16:creationId xmlns:a16="http://schemas.microsoft.com/office/drawing/2014/main" xmlns="" id="{B4164EA6-74C5-4984-8FEA-0EF937773660}"/>
              </a:ext>
            </a:extLst>
          </p:cNvPr>
          <p:cNvSpPr/>
          <p:nvPr/>
        </p:nvSpPr>
        <p:spPr>
          <a:xfrm>
            <a:off x="1798185" y="335509"/>
            <a:ext cx="8900433" cy="5882185"/>
          </a:xfrm>
          <a:prstGeom prst="star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500" dirty="0">
                <a:solidFill>
                  <a:srgbClr val="C00000"/>
                </a:solidFill>
                <a:latin typeface="Times New Roman" panose="02020603050405020304" pitchFamily="18" charset="0"/>
                <a:cs typeface="Times New Roman" panose="02020603050405020304" pitchFamily="18" charset="0"/>
              </a:rPr>
              <a:t>LEO NÚI</a:t>
            </a:r>
          </a:p>
        </p:txBody>
      </p:sp>
    </p:spTree>
    <p:extLst>
      <p:ext uri="{BB962C8B-B14F-4D97-AF65-F5344CB8AC3E}">
        <p14:creationId xmlns:p14="http://schemas.microsoft.com/office/powerpoint/2010/main" val="886280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path" presetSubtype="0" accel="50000" decel="50000" fill="hold" grpId="1" nodeType="afterEffect">
                                  <p:stCondLst>
                                    <p:cond delay="0"/>
                                  </p:stCondLst>
                                  <p:childTnLst>
                                    <p:animMotion origin="layout" path="M 0 0 C 0.069 0 0.125 0.056 0.125 0.125 C 0.125 0.194 0.069 0.25 0 0.25 C -0.069 0.25 -0.125 0.194 -0.125 0.125 C -0.125 0.056 -0.069 0 0 0 Z" pathEditMode="relative" ptsTypes="">
                                      <p:cBhvr>
                                        <p:cTn id="11" dur="2000" fill="hold"/>
                                        <p:tgtEl>
                                          <p:spTgt spid="2"/>
                                        </p:tgtEl>
                                        <p:attrNameLst>
                                          <p:attrName>ppt_x</p:attrName>
                                          <p:attrName>ppt_y</p:attrName>
                                        </p:attrNameLst>
                                      </p:cBhvr>
                                    </p:animMotion>
                                  </p:childTnLst>
                                </p:cTn>
                              </p:par>
                            </p:childTnLst>
                          </p:cTn>
                        </p:par>
                        <p:par>
                          <p:cTn id="12" fill="hold">
                            <p:stCondLst>
                              <p:cond delay="2500"/>
                            </p:stCondLst>
                            <p:childTnLst>
                              <p:par>
                                <p:cTn id="13" presetID="10" presetClass="exit" presetSubtype="0" fill="hold" grpId="2" nodeType="after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78"/>
                                        </p:tgtEl>
                                      </p:cBhvr>
                                    </p:animEffect>
                                    <p:set>
                                      <p:cBhvr>
                                        <p:cTn id="26" dur="1" fill="hold">
                                          <p:stCondLst>
                                            <p:cond delay="499"/>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2294"/>
                                        </p:tgtEl>
                                      </p:cBhvr>
                                    </p:animEffect>
                                    <p:set>
                                      <p:cBhvr>
                                        <p:cTn id="31" dur="1" fill="hold">
                                          <p:stCondLst>
                                            <p:cond delay="499"/>
                                          </p:stCondLst>
                                        </p:cTn>
                                        <p:tgtEl>
                                          <p:spTgt spid="1229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6"/>
                                        </p:tgtEl>
                                      </p:cBhvr>
                                    </p:animEffect>
                                    <p:set>
                                      <p:cBhvr>
                                        <p:cTn id="41" dur="1" fill="hold">
                                          <p:stCondLst>
                                            <p:cond delay="499"/>
                                          </p:stCondLst>
                                        </p:cTn>
                                        <p:tgtEl>
                                          <p:spTgt spid="8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2000" fill="hold"/>
                                        <p:tgtEl>
                                          <p:spTgt spid="87"/>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6" presetID="42" presetClass="entr" presetSubtype="0" fill="hold"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1000"/>
                                        <p:tgtEl>
                                          <p:spTgt spid="84"/>
                                        </p:tgtEl>
                                      </p:cBhvr>
                                    </p:animEffect>
                                    <p:anim calcmode="lin" valueType="num">
                                      <p:cBhvr>
                                        <p:cTn id="49" dur="1000" fill="hold"/>
                                        <p:tgtEl>
                                          <p:spTgt spid="84"/>
                                        </p:tgtEl>
                                        <p:attrNameLst>
                                          <p:attrName>ppt_x</p:attrName>
                                        </p:attrNameLst>
                                      </p:cBhvr>
                                      <p:tavLst>
                                        <p:tav tm="0">
                                          <p:val>
                                            <p:strVal val="#ppt_x"/>
                                          </p:val>
                                        </p:tav>
                                        <p:tav tm="100000">
                                          <p:val>
                                            <p:strVal val="#ppt_x"/>
                                          </p:val>
                                        </p:tav>
                                      </p:tavLst>
                                    </p:anim>
                                    <p:anim calcmode="lin" valueType="num">
                                      <p:cBhvr>
                                        <p:cTn id="50"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2" grpId="0" animBg="1"/>
      <p:bldP spid="2" grpId="1" animBg="1"/>
      <p:bldP spid="2"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C00B1C0-B2A5-45B0-9688-4CBC92AB9476}"/>
              </a:ext>
            </a:extLst>
          </p:cNvPr>
          <p:cNvSpPr/>
          <p:nvPr/>
        </p:nvSpPr>
        <p:spPr>
          <a:xfrm>
            <a:off x="2073966" y="569844"/>
            <a:ext cx="8666823" cy="28591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i="0" dirty="0" err="1">
                <a:solidFill>
                  <a:srgbClr val="002060"/>
                </a:solidFill>
                <a:effectLst/>
                <a:latin typeface="+mj-lt"/>
              </a:rPr>
              <a:t>Vì</a:t>
            </a:r>
            <a:r>
              <a:rPr lang="vi-VN" sz="2400" i="0" dirty="0">
                <a:solidFill>
                  <a:srgbClr val="002060"/>
                </a:solidFill>
                <a:effectLst/>
                <a:latin typeface="+mj-lt"/>
              </a:rPr>
              <a:t> </a:t>
            </a:r>
            <a:r>
              <a:rPr lang="vi-VN" sz="2400" i="0" dirty="0" err="1">
                <a:solidFill>
                  <a:srgbClr val="002060"/>
                </a:solidFill>
                <a:effectLst/>
                <a:latin typeface="+mj-lt"/>
              </a:rPr>
              <a:t>hoàn</a:t>
            </a:r>
            <a:r>
              <a:rPr lang="vi-VN" sz="2400" i="0" dirty="0">
                <a:solidFill>
                  <a:srgbClr val="002060"/>
                </a:solidFill>
                <a:effectLst/>
                <a:latin typeface="+mj-lt"/>
              </a:rPr>
              <a:t> </a:t>
            </a:r>
            <a:r>
              <a:rPr lang="vi-VN" sz="2400" i="0" dirty="0" err="1">
                <a:solidFill>
                  <a:srgbClr val="002060"/>
                </a:solidFill>
                <a:effectLst/>
                <a:latin typeface="+mj-lt"/>
              </a:rPr>
              <a:t>cảnh</a:t>
            </a:r>
            <a:r>
              <a:rPr lang="vi-VN" sz="2400" i="0" dirty="0">
                <a:solidFill>
                  <a:srgbClr val="002060"/>
                </a:solidFill>
                <a:effectLst/>
                <a:latin typeface="+mj-lt"/>
              </a:rPr>
              <a:t> </a:t>
            </a:r>
            <a:r>
              <a:rPr lang="vi-VN" sz="2400" i="0" dirty="0" err="1">
                <a:solidFill>
                  <a:srgbClr val="002060"/>
                </a:solidFill>
                <a:effectLst/>
                <a:latin typeface="+mj-lt"/>
              </a:rPr>
              <a:t>khó</a:t>
            </a:r>
            <a:r>
              <a:rPr lang="vi-VN" sz="2400" i="0" dirty="0">
                <a:solidFill>
                  <a:srgbClr val="002060"/>
                </a:solidFill>
                <a:effectLst/>
                <a:latin typeface="+mj-lt"/>
              </a:rPr>
              <a:t> khăn, </a:t>
            </a:r>
            <a:r>
              <a:rPr lang="vi-VN" sz="2400" i="0" dirty="0" err="1">
                <a:solidFill>
                  <a:srgbClr val="002060"/>
                </a:solidFill>
                <a:effectLst/>
                <a:latin typeface="+mj-lt"/>
              </a:rPr>
              <a:t>mỗi</a:t>
            </a:r>
            <a:r>
              <a:rPr lang="vi-VN" sz="2400" i="0" dirty="0">
                <a:solidFill>
                  <a:srgbClr val="002060"/>
                </a:solidFill>
                <a:effectLst/>
                <a:latin typeface="+mj-lt"/>
              </a:rPr>
              <a:t> </a:t>
            </a:r>
            <a:r>
              <a:rPr lang="vi-VN" sz="2400" i="0" dirty="0" err="1">
                <a:solidFill>
                  <a:srgbClr val="002060"/>
                </a:solidFill>
                <a:effectLst/>
                <a:latin typeface="+mj-lt"/>
              </a:rPr>
              <a:t>ngày</a:t>
            </a:r>
            <a:r>
              <a:rPr lang="vi-VN" sz="2400" i="0" dirty="0">
                <a:solidFill>
                  <a:srgbClr val="002060"/>
                </a:solidFill>
                <a:effectLst/>
                <a:latin typeface="+mj-lt"/>
              </a:rPr>
              <a:t> sau khi tan </a:t>
            </a:r>
            <a:r>
              <a:rPr lang="vi-VN" sz="2400" i="0" dirty="0" err="1">
                <a:solidFill>
                  <a:srgbClr val="002060"/>
                </a:solidFill>
                <a:effectLst/>
                <a:latin typeface="+mj-lt"/>
              </a:rPr>
              <a:t>học</a:t>
            </a:r>
            <a:r>
              <a:rPr lang="vi-VN" sz="2400" i="0" dirty="0">
                <a:solidFill>
                  <a:srgbClr val="002060"/>
                </a:solidFill>
                <a:effectLst/>
                <a:latin typeface="+mj-lt"/>
              </a:rPr>
              <a:t>, </a:t>
            </a:r>
            <a:r>
              <a:rPr lang="vi-VN" sz="2400" i="0" dirty="0" err="1">
                <a:solidFill>
                  <a:srgbClr val="002060"/>
                </a:solidFill>
                <a:effectLst/>
                <a:latin typeface="+mj-lt"/>
              </a:rPr>
              <a:t>bạn</a:t>
            </a:r>
            <a:r>
              <a:rPr lang="vi-VN" sz="2400" i="0" dirty="0">
                <a:solidFill>
                  <a:srgbClr val="002060"/>
                </a:solidFill>
                <a:effectLst/>
                <a:latin typeface="+mj-lt"/>
              </a:rPr>
              <a:t> L </a:t>
            </a:r>
            <a:r>
              <a:rPr lang="vi-VN" sz="2400" i="0" dirty="0" err="1">
                <a:solidFill>
                  <a:srgbClr val="002060"/>
                </a:solidFill>
                <a:effectLst/>
                <a:latin typeface="+mj-lt"/>
              </a:rPr>
              <a:t>đều</a:t>
            </a:r>
            <a:r>
              <a:rPr lang="vi-VN" sz="2400" i="0" dirty="0">
                <a:solidFill>
                  <a:srgbClr val="002060"/>
                </a:solidFill>
                <a:effectLst/>
                <a:latin typeface="+mj-lt"/>
              </a:rPr>
              <a:t> đi </a:t>
            </a:r>
            <a:r>
              <a:rPr lang="vi-VN" sz="2400" i="0" dirty="0" err="1">
                <a:solidFill>
                  <a:srgbClr val="002060"/>
                </a:solidFill>
                <a:effectLst/>
                <a:latin typeface="+mj-lt"/>
              </a:rPr>
              <a:t>về</a:t>
            </a:r>
            <a:r>
              <a:rPr lang="vi-VN" sz="2400" i="0" dirty="0">
                <a:solidFill>
                  <a:srgbClr val="002060"/>
                </a:solidFill>
                <a:effectLst/>
                <a:latin typeface="+mj-lt"/>
              </a:rPr>
              <a:t> </a:t>
            </a:r>
            <a:r>
              <a:rPr lang="vi-VN" sz="2400" i="0" dirty="0" err="1">
                <a:solidFill>
                  <a:srgbClr val="002060"/>
                </a:solidFill>
                <a:effectLst/>
                <a:latin typeface="+mj-lt"/>
              </a:rPr>
              <a:t>nhà</a:t>
            </a:r>
            <a:r>
              <a:rPr lang="vi-VN" sz="2400" i="0" dirty="0">
                <a:solidFill>
                  <a:srgbClr val="002060"/>
                </a:solidFill>
                <a:effectLst/>
                <a:latin typeface="+mj-lt"/>
              </a:rPr>
              <a:t>, </a:t>
            </a:r>
            <a:r>
              <a:rPr lang="vi-VN" sz="2400" i="0" dirty="0" err="1">
                <a:solidFill>
                  <a:srgbClr val="002060"/>
                </a:solidFill>
                <a:effectLst/>
                <a:latin typeface="+mj-lt"/>
              </a:rPr>
              <a:t>phụ</a:t>
            </a:r>
            <a:r>
              <a:rPr lang="vi-VN" sz="2400" i="0" dirty="0">
                <a:solidFill>
                  <a:srgbClr val="002060"/>
                </a:solidFill>
                <a:effectLst/>
                <a:latin typeface="+mj-lt"/>
              </a:rPr>
              <a:t> </a:t>
            </a:r>
            <a:r>
              <a:rPr lang="vi-VN" sz="2400" i="0" dirty="0" err="1">
                <a:solidFill>
                  <a:srgbClr val="002060"/>
                </a:solidFill>
                <a:effectLst/>
                <a:latin typeface="+mj-lt"/>
              </a:rPr>
              <a:t>mẹ</a:t>
            </a:r>
            <a:r>
              <a:rPr lang="vi-VN" sz="2400" i="0" dirty="0">
                <a:solidFill>
                  <a:srgbClr val="002060"/>
                </a:solidFill>
                <a:effectLst/>
                <a:latin typeface="+mj-lt"/>
              </a:rPr>
              <a:t> </a:t>
            </a:r>
            <a:r>
              <a:rPr lang="vi-VN" sz="2400" i="0" dirty="0" err="1">
                <a:solidFill>
                  <a:srgbClr val="002060"/>
                </a:solidFill>
                <a:effectLst/>
                <a:latin typeface="+mj-lt"/>
              </a:rPr>
              <a:t>chuẩn</a:t>
            </a:r>
            <a:r>
              <a:rPr lang="vi-VN" sz="2400" i="0" dirty="0">
                <a:solidFill>
                  <a:srgbClr val="002060"/>
                </a:solidFill>
                <a:effectLst/>
                <a:latin typeface="+mj-lt"/>
              </a:rPr>
              <a:t> </a:t>
            </a:r>
            <a:r>
              <a:rPr lang="vi-VN" sz="2400" i="0" dirty="0" err="1">
                <a:solidFill>
                  <a:srgbClr val="002060"/>
                </a:solidFill>
                <a:effectLst/>
                <a:latin typeface="+mj-lt"/>
              </a:rPr>
              <a:t>bị</a:t>
            </a:r>
            <a:r>
              <a:rPr lang="vi-VN" sz="2400" i="0" dirty="0">
                <a:solidFill>
                  <a:srgbClr val="002060"/>
                </a:solidFill>
                <a:effectLst/>
                <a:latin typeface="+mj-lt"/>
              </a:rPr>
              <a:t> đi </a:t>
            </a:r>
            <a:r>
              <a:rPr lang="vi-VN" sz="2400" i="0" dirty="0" err="1">
                <a:solidFill>
                  <a:srgbClr val="002060"/>
                </a:solidFill>
                <a:effectLst/>
                <a:latin typeface="+mj-lt"/>
              </a:rPr>
              <a:t>bán</a:t>
            </a:r>
            <a:r>
              <a:rPr lang="vi-VN" sz="2400" i="0" dirty="0">
                <a:solidFill>
                  <a:srgbClr val="002060"/>
                </a:solidFill>
                <a:effectLst/>
                <a:latin typeface="+mj-lt"/>
              </a:rPr>
              <a:t> </a:t>
            </a:r>
            <a:r>
              <a:rPr lang="vi-VN" sz="2400" i="0" dirty="0" err="1">
                <a:solidFill>
                  <a:srgbClr val="002060"/>
                </a:solidFill>
                <a:effectLst/>
                <a:latin typeface="+mj-lt"/>
              </a:rPr>
              <a:t>hàng</a:t>
            </a:r>
            <a:r>
              <a:rPr lang="vi-VN" sz="2400" i="0" dirty="0">
                <a:solidFill>
                  <a:srgbClr val="002060"/>
                </a:solidFill>
                <a:effectLst/>
                <a:latin typeface="+mj-lt"/>
              </a:rPr>
              <a:t> rong </a:t>
            </a:r>
            <a:r>
              <a:rPr lang="vi-VN" sz="2400" i="0" dirty="0" err="1">
                <a:solidFill>
                  <a:srgbClr val="002060"/>
                </a:solidFill>
                <a:effectLst/>
                <a:latin typeface="+mj-lt"/>
              </a:rPr>
              <a:t>buổi</a:t>
            </a:r>
            <a:r>
              <a:rPr lang="vi-VN" sz="2400" i="0" dirty="0">
                <a:solidFill>
                  <a:srgbClr val="002060"/>
                </a:solidFill>
                <a:effectLst/>
                <a:latin typeface="+mj-lt"/>
              </a:rPr>
              <a:t> </a:t>
            </a:r>
            <a:r>
              <a:rPr lang="vi-VN" sz="2400" i="0" dirty="0" err="1">
                <a:solidFill>
                  <a:srgbClr val="002060"/>
                </a:solidFill>
                <a:effectLst/>
                <a:latin typeface="+mj-lt"/>
              </a:rPr>
              <a:t>tối</a:t>
            </a:r>
            <a:r>
              <a:rPr lang="vi-VN" sz="2400" i="0" dirty="0">
                <a:solidFill>
                  <a:srgbClr val="002060"/>
                </a:solidFill>
                <a:effectLst/>
                <a:latin typeface="+mj-lt"/>
              </a:rPr>
              <a:t>. </a:t>
            </a:r>
            <a:r>
              <a:rPr lang="vi-VN" sz="2400" i="0" dirty="0" err="1">
                <a:solidFill>
                  <a:srgbClr val="002060"/>
                </a:solidFill>
                <a:effectLst/>
                <a:latin typeface="+mj-lt"/>
              </a:rPr>
              <a:t>Một</a:t>
            </a:r>
            <a:r>
              <a:rPr lang="vi-VN" sz="2400" i="0" dirty="0">
                <a:solidFill>
                  <a:srgbClr val="002060"/>
                </a:solidFill>
                <a:effectLst/>
                <a:latin typeface="+mj-lt"/>
              </a:rPr>
              <a:t> hôm </a:t>
            </a:r>
            <a:r>
              <a:rPr lang="vi-VN" sz="2400" i="0" dirty="0" err="1">
                <a:solidFill>
                  <a:srgbClr val="002060"/>
                </a:solidFill>
                <a:effectLst/>
                <a:latin typeface="+mj-lt"/>
              </a:rPr>
              <a:t>nọ</a:t>
            </a:r>
            <a:r>
              <a:rPr lang="vi-VN" sz="2400" i="0" dirty="0">
                <a:solidFill>
                  <a:srgbClr val="002060"/>
                </a:solidFill>
                <a:effectLst/>
                <a:latin typeface="+mj-lt"/>
              </a:rPr>
              <a:t> L đi </a:t>
            </a:r>
            <a:r>
              <a:rPr lang="vi-VN" sz="2400" i="0" dirty="0" err="1">
                <a:solidFill>
                  <a:srgbClr val="002060"/>
                </a:solidFill>
                <a:effectLst/>
                <a:latin typeface="+mj-lt"/>
              </a:rPr>
              <a:t>bán</a:t>
            </a:r>
            <a:r>
              <a:rPr lang="vi-VN" sz="2400" i="0" dirty="0">
                <a:solidFill>
                  <a:srgbClr val="002060"/>
                </a:solidFill>
                <a:effectLst/>
                <a:latin typeface="+mj-lt"/>
              </a:rPr>
              <a:t> </a:t>
            </a:r>
            <a:r>
              <a:rPr lang="vi-VN" sz="2400" i="0" dirty="0" err="1">
                <a:solidFill>
                  <a:srgbClr val="002060"/>
                </a:solidFill>
                <a:effectLst/>
                <a:latin typeface="+mj-lt"/>
              </a:rPr>
              <a:t>hàng</a:t>
            </a:r>
            <a:r>
              <a:rPr lang="vi-VN" sz="2400" i="0" dirty="0">
                <a:solidFill>
                  <a:srgbClr val="002060"/>
                </a:solidFill>
                <a:effectLst/>
                <a:latin typeface="+mj-lt"/>
              </a:rPr>
              <a:t> </a:t>
            </a:r>
            <a:r>
              <a:rPr lang="vi-VN" sz="2400" i="0" dirty="0" err="1">
                <a:solidFill>
                  <a:srgbClr val="002060"/>
                </a:solidFill>
                <a:effectLst/>
                <a:latin typeface="+mj-lt"/>
              </a:rPr>
              <a:t>tối</a:t>
            </a:r>
            <a:r>
              <a:rPr lang="vi-VN" sz="2400" i="0" dirty="0">
                <a:solidFill>
                  <a:srgbClr val="002060"/>
                </a:solidFill>
                <a:effectLst/>
                <a:latin typeface="+mj-lt"/>
              </a:rPr>
              <a:t> </a:t>
            </a:r>
            <a:r>
              <a:rPr lang="vi-VN" sz="2400" i="0" dirty="0" err="1">
                <a:solidFill>
                  <a:srgbClr val="002060"/>
                </a:solidFill>
                <a:effectLst/>
                <a:latin typeface="+mj-lt"/>
              </a:rPr>
              <a:t>với</a:t>
            </a:r>
            <a:r>
              <a:rPr lang="vi-VN" sz="2400" i="0" dirty="0">
                <a:solidFill>
                  <a:srgbClr val="002060"/>
                </a:solidFill>
                <a:effectLst/>
                <a:latin typeface="+mj-lt"/>
              </a:rPr>
              <a:t> </a:t>
            </a:r>
            <a:r>
              <a:rPr lang="vi-VN" sz="2400" i="0" dirty="0" err="1">
                <a:solidFill>
                  <a:srgbClr val="002060"/>
                </a:solidFill>
                <a:effectLst/>
                <a:latin typeface="+mj-lt"/>
              </a:rPr>
              <a:t>mẹ</a:t>
            </a:r>
            <a:r>
              <a:rPr lang="vi-VN" sz="2400" i="0" dirty="0">
                <a:solidFill>
                  <a:srgbClr val="002060"/>
                </a:solidFill>
                <a:effectLst/>
                <a:latin typeface="+mj-lt"/>
              </a:rPr>
              <a:t>, </a:t>
            </a:r>
            <a:r>
              <a:rPr lang="vi-VN" sz="2400" i="0" dirty="0" err="1">
                <a:solidFill>
                  <a:srgbClr val="002060"/>
                </a:solidFill>
                <a:effectLst/>
                <a:latin typeface="+mj-lt"/>
              </a:rPr>
              <a:t>có</a:t>
            </a:r>
            <a:r>
              <a:rPr lang="vi-VN" sz="2400" i="0" dirty="0">
                <a:solidFill>
                  <a:srgbClr val="002060"/>
                </a:solidFill>
                <a:effectLst/>
                <a:latin typeface="+mj-lt"/>
              </a:rPr>
              <a:t> </a:t>
            </a:r>
            <a:r>
              <a:rPr lang="vi-VN" sz="2400" i="0" dirty="0" err="1">
                <a:solidFill>
                  <a:srgbClr val="002060"/>
                </a:solidFill>
                <a:effectLst/>
                <a:latin typeface="+mj-lt"/>
              </a:rPr>
              <a:t>người</a:t>
            </a:r>
            <a:r>
              <a:rPr lang="vi-VN" sz="2400" i="0" dirty="0">
                <a:solidFill>
                  <a:srgbClr val="002060"/>
                </a:solidFill>
                <a:effectLst/>
                <a:latin typeface="+mj-lt"/>
              </a:rPr>
              <a:t> </a:t>
            </a:r>
            <a:r>
              <a:rPr lang="vi-VN" sz="2400" i="0" dirty="0" err="1">
                <a:solidFill>
                  <a:srgbClr val="002060"/>
                </a:solidFill>
                <a:effectLst/>
                <a:latin typeface="+mj-lt"/>
              </a:rPr>
              <a:t>khách</a:t>
            </a:r>
            <a:r>
              <a:rPr lang="vi-VN" sz="2400" i="0" dirty="0">
                <a:solidFill>
                  <a:srgbClr val="002060"/>
                </a:solidFill>
                <a:effectLst/>
                <a:latin typeface="+mj-lt"/>
              </a:rPr>
              <a:t> mua </a:t>
            </a:r>
            <a:r>
              <a:rPr lang="vi-VN" sz="2400" i="0" dirty="0" err="1">
                <a:solidFill>
                  <a:srgbClr val="002060"/>
                </a:solidFill>
                <a:effectLst/>
                <a:latin typeface="+mj-lt"/>
              </a:rPr>
              <a:t>hàng</a:t>
            </a:r>
            <a:r>
              <a:rPr lang="vi-VN" sz="2400" i="0" dirty="0">
                <a:solidFill>
                  <a:srgbClr val="002060"/>
                </a:solidFill>
                <a:effectLst/>
                <a:latin typeface="+mj-lt"/>
              </a:rPr>
              <a:t> </a:t>
            </a:r>
            <a:r>
              <a:rPr lang="vi-VN" sz="2400" i="0" dirty="0" err="1">
                <a:solidFill>
                  <a:srgbClr val="002060"/>
                </a:solidFill>
                <a:effectLst/>
                <a:latin typeface="+mj-lt"/>
              </a:rPr>
              <a:t>trị</a:t>
            </a:r>
            <a:r>
              <a:rPr lang="vi-VN" sz="2400" i="0" dirty="0">
                <a:solidFill>
                  <a:srgbClr val="002060"/>
                </a:solidFill>
                <a:effectLst/>
                <a:latin typeface="+mj-lt"/>
              </a:rPr>
              <a:t> </a:t>
            </a:r>
            <a:r>
              <a:rPr lang="vi-VN" sz="2400" i="0" dirty="0" err="1">
                <a:solidFill>
                  <a:srgbClr val="002060"/>
                </a:solidFill>
                <a:effectLst/>
                <a:latin typeface="+mj-lt"/>
              </a:rPr>
              <a:t>giá</a:t>
            </a:r>
            <a:r>
              <a:rPr lang="vi-VN" sz="2400" i="0" dirty="0">
                <a:solidFill>
                  <a:srgbClr val="002060"/>
                </a:solidFill>
                <a:effectLst/>
                <a:latin typeface="+mj-lt"/>
              </a:rPr>
              <a:t> 20.000đ , nhưng do </a:t>
            </a:r>
            <a:r>
              <a:rPr lang="vi-VN" sz="2400" i="0" dirty="0" err="1">
                <a:solidFill>
                  <a:srgbClr val="002060"/>
                </a:solidFill>
                <a:effectLst/>
                <a:latin typeface="+mj-lt"/>
              </a:rPr>
              <a:t>trời</a:t>
            </a:r>
            <a:r>
              <a:rPr lang="vi-VN" sz="2400" i="0" dirty="0">
                <a:solidFill>
                  <a:srgbClr val="002060"/>
                </a:solidFill>
                <a:effectLst/>
                <a:latin typeface="+mj-lt"/>
              </a:rPr>
              <a:t> </a:t>
            </a:r>
            <a:r>
              <a:rPr lang="vi-VN" sz="2400" i="0" dirty="0" err="1">
                <a:solidFill>
                  <a:srgbClr val="002060"/>
                </a:solidFill>
                <a:effectLst/>
                <a:latin typeface="+mj-lt"/>
              </a:rPr>
              <a:t>tối</a:t>
            </a:r>
            <a:r>
              <a:rPr lang="vi-VN" sz="2400" i="0" dirty="0">
                <a:solidFill>
                  <a:srgbClr val="002060"/>
                </a:solidFill>
                <a:effectLst/>
                <a:latin typeface="+mj-lt"/>
              </a:rPr>
              <a:t> nên </a:t>
            </a:r>
            <a:r>
              <a:rPr lang="vi-VN" sz="2400" i="0" dirty="0" err="1">
                <a:solidFill>
                  <a:srgbClr val="002060"/>
                </a:solidFill>
                <a:effectLst/>
                <a:latin typeface="+mj-lt"/>
              </a:rPr>
              <a:t>khách</a:t>
            </a:r>
            <a:r>
              <a:rPr lang="vi-VN" sz="2400" i="0" dirty="0">
                <a:solidFill>
                  <a:srgbClr val="002060"/>
                </a:solidFill>
                <a:effectLst/>
                <a:latin typeface="+mj-lt"/>
              </a:rPr>
              <a:t> đưa </a:t>
            </a:r>
            <a:r>
              <a:rPr lang="vi-VN" sz="2400" i="0" dirty="0" err="1">
                <a:solidFill>
                  <a:srgbClr val="002060"/>
                </a:solidFill>
                <a:effectLst/>
                <a:latin typeface="+mj-lt"/>
              </a:rPr>
              <a:t>nhầm</a:t>
            </a:r>
            <a:r>
              <a:rPr lang="vi-VN" sz="2400" i="0" dirty="0">
                <a:solidFill>
                  <a:srgbClr val="002060"/>
                </a:solidFill>
                <a:effectLst/>
                <a:latin typeface="+mj-lt"/>
              </a:rPr>
              <a:t> </a:t>
            </a:r>
            <a:r>
              <a:rPr lang="vi-VN" sz="2400" i="0" dirty="0" err="1">
                <a:solidFill>
                  <a:srgbClr val="002060"/>
                </a:solidFill>
                <a:effectLst/>
                <a:latin typeface="+mj-lt"/>
              </a:rPr>
              <a:t>thành</a:t>
            </a:r>
            <a:r>
              <a:rPr lang="vi-VN" sz="2400" i="0" dirty="0">
                <a:solidFill>
                  <a:srgbClr val="002060"/>
                </a:solidFill>
                <a:effectLst/>
                <a:latin typeface="+mj-lt"/>
              </a:rPr>
              <a:t> </a:t>
            </a:r>
            <a:r>
              <a:rPr lang="vi-VN" sz="2400" i="0" dirty="0" err="1">
                <a:solidFill>
                  <a:srgbClr val="002060"/>
                </a:solidFill>
                <a:effectLst/>
                <a:latin typeface="+mj-lt"/>
              </a:rPr>
              <a:t>tờ</a:t>
            </a:r>
            <a:r>
              <a:rPr lang="vi-VN" sz="2400" i="0" dirty="0">
                <a:solidFill>
                  <a:srgbClr val="002060"/>
                </a:solidFill>
                <a:effectLst/>
                <a:latin typeface="+mj-lt"/>
              </a:rPr>
              <a:t> 500.000đ, L </a:t>
            </a:r>
            <a:r>
              <a:rPr lang="vi-VN" sz="2400" i="0" dirty="0" err="1">
                <a:solidFill>
                  <a:srgbClr val="002060"/>
                </a:solidFill>
                <a:effectLst/>
                <a:latin typeface="+mj-lt"/>
              </a:rPr>
              <a:t>đã</a:t>
            </a:r>
            <a:r>
              <a:rPr lang="vi-VN" sz="2400" i="0" dirty="0">
                <a:solidFill>
                  <a:srgbClr val="002060"/>
                </a:solidFill>
                <a:effectLst/>
                <a:latin typeface="+mj-lt"/>
              </a:rPr>
              <a:t> </a:t>
            </a:r>
            <a:r>
              <a:rPr lang="vi-VN" sz="2400" i="0" dirty="0" err="1">
                <a:solidFill>
                  <a:srgbClr val="002060"/>
                </a:solidFill>
                <a:effectLst/>
                <a:latin typeface="+mj-lt"/>
              </a:rPr>
              <a:t>nhìn</a:t>
            </a:r>
            <a:r>
              <a:rPr lang="vi-VN" sz="2400" i="0" dirty="0">
                <a:solidFill>
                  <a:srgbClr val="002060"/>
                </a:solidFill>
                <a:effectLst/>
                <a:latin typeface="+mj-lt"/>
              </a:rPr>
              <a:t> </a:t>
            </a:r>
            <a:r>
              <a:rPr lang="vi-VN" sz="2400" i="0" dirty="0" err="1">
                <a:solidFill>
                  <a:srgbClr val="002060"/>
                </a:solidFill>
                <a:effectLst/>
                <a:latin typeface="+mj-lt"/>
              </a:rPr>
              <a:t>thấy</a:t>
            </a:r>
            <a:r>
              <a:rPr lang="vi-VN" sz="2400" i="0" dirty="0">
                <a:solidFill>
                  <a:srgbClr val="002060"/>
                </a:solidFill>
                <a:effectLst/>
                <a:latin typeface="+mj-lt"/>
              </a:rPr>
              <a:t> </a:t>
            </a:r>
            <a:r>
              <a:rPr lang="vi-VN" sz="2400" i="0" dirty="0" err="1">
                <a:solidFill>
                  <a:srgbClr val="002060"/>
                </a:solidFill>
                <a:effectLst/>
                <a:latin typeface="+mj-lt"/>
              </a:rPr>
              <a:t>và</a:t>
            </a:r>
            <a:r>
              <a:rPr lang="vi-VN" sz="2400" i="0" dirty="0">
                <a:solidFill>
                  <a:srgbClr val="002060"/>
                </a:solidFill>
                <a:effectLst/>
                <a:latin typeface="+mj-lt"/>
              </a:rPr>
              <a:t> nhanh </a:t>
            </a:r>
            <a:r>
              <a:rPr lang="vi-VN" sz="2400" i="0" dirty="0" err="1">
                <a:solidFill>
                  <a:srgbClr val="002060"/>
                </a:solidFill>
                <a:effectLst/>
                <a:latin typeface="+mj-lt"/>
              </a:rPr>
              <a:t>chóng</a:t>
            </a:r>
            <a:r>
              <a:rPr lang="vi-VN" sz="2400" i="0" dirty="0">
                <a:solidFill>
                  <a:srgbClr val="002060"/>
                </a:solidFill>
                <a:effectLst/>
                <a:latin typeface="+mj-lt"/>
              </a:rPr>
              <a:t> </a:t>
            </a:r>
            <a:r>
              <a:rPr lang="vi-VN" sz="2400" i="0" dirty="0" err="1">
                <a:solidFill>
                  <a:srgbClr val="002060"/>
                </a:solidFill>
                <a:effectLst/>
                <a:latin typeface="+mj-lt"/>
              </a:rPr>
              <a:t>trả</a:t>
            </a:r>
            <a:r>
              <a:rPr lang="vi-VN" sz="2400" i="0" dirty="0">
                <a:solidFill>
                  <a:srgbClr val="002060"/>
                </a:solidFill>
                <a:effectLst/>
                <a:latin typeface="+mj-lt"/>
              </a:rPr>
              <a:t> </a:t>
            </a:r>
            <a:r>
              <a:rPr lang="vi-VN" sz="2400" i="0" dirty="0" err="1">
                <a:solidFill>
                  <a:srgbClr val="002060"/>
                </a:solidFill>
                <a:effectLst/>
                <a:latin typeface="+mj-lt"/>
              </a:rPr>
              <a:t>lại</a:t>
            </a:r>
            <a:r>
              <a:rPr lang="vi-VN" sz="2400" i="0" dirty="0">
                <a:solidFill>
                  <a:srgbClr val="002060"/>
                </a:solidFill>
                <a:effectLst/>
                <a:latin typeface="+mj-lt"/>
              </a:rPr>
              <a:t> </a:t>
            </a:r>
            <a:r>
              <a:rPr lang="vi-VN" sz="2400" i="0" dirty="0" err="1">
                <a:solidFill>
                  <a:srgbClr val="002060"/>
                </a:solidFill>
                <a:effectLst/>
                <a:latin typeface="+mj-lt"/>
              </a:rPr>
              <a:t>tiền</a:t>
            </a:r>
            <a:r>
              <a:rPr lang="vi-VN" sz="2400" i="0" dirty="0">
                <a:solidFill>
                  <a:srgbClr val="002060"/>
                </a:solidFill>
                <a:effectLst/>
                <a:latin typeface="+mj-lt"/>
              </a:rPr>
              <a:t> </a:t>
            </a:r>
            <a:r>
              <a:rPr lang="vi-VN" sz="2400" i="0" dirty="0" err="1">
                <a:solidFill>
                  <a:srgbClr val="002060"/>
                </a:solidFill>
                <a:effectLst/>
                <a:latin typeface="+mj-lt"/>
              </a:rPr>
              <a:t>vị</a:t>
            </a:r>
            <a:r>
              <a:rPr lang="vi-VN" sz="2400" i="0" dirty="0">
                <a:solidFill>
                  <a:srgbClr val="002060"/>
                </a:solidFill>
                <a:effectLst/>
                <a:latin typeface="+mj-lt"/>
              </a:rPr>
              <a:t> </a:t>
            </a:r>
            <a:r>
              <a:rPr lang="vi-VN" sz="2400" i="0" dirty="0" err="1">
                <a:solidFill>
                  <a:srgbClr val="002060"/>
                </a:solidFill>
                <a:effectLst/>
                <a:latin typeface="+mj-lt"/>
              </a:rPr>
              <a:t>khách</a:t>
            </a:r>
            <a:r>
              <a:rPr lang="vi-VN" sz="2400" i="0" dirty="0">
                <a:solidFill>
                  <a:srgbClr val="002060"/>
                </a:solidFill>
                <a:effectLst/>
                <a:latin typeface="+mj-lt"/>
              </a:rPr>
              <a:t> </a:t>
            </a:r>
            <a:r>
              <a:rPr lang="vi-VN" sz="2400" i="0" dirty="0" err="1">
                <a:solidFill>
                  <a:srgbClr val="002060"/>
                </a:solidFill>
                <a:effectLst/>
                <a:latin typeface="+mj-lt"/>
              </a:rPr>
              <a:t>đó</a:t>
            </a:r>
            <a:r>
              <a:rPr lang="vi-VN" sz="2400" i="0" dirty="0">
                <a:solidFill>
                  <a:srgbClr val="002060"/>
                </a:solidFill>
                <a:effectLst/>
                <a:latin typeface="+mj-lt"/>
              </a:rPr>
              <a:t>. </a:t>
            </a:r>
            <a:r>
              <a:rPr lang="vi-VN" sz="2400" i="0" dirty="0" err="1">
                <a:solidFill>
                  <a:srgbClr val="002060"/>
                </a:solidFill>
                <a:effectLst/>
                <a:latin typeface="+mj-lt"/>
              </a:rPr>
              <a:t>Hành</a:t>
            </a:r>
            <a:r>
              <a:rPr lang="vi-VN" sz="2400" i="0" dirty="0">
                <a:solidFill>
                  <a:srgbClr val="002060"/>
                </a:solidFill>
                <a:effectLst/>
                <a:latin typeface="+mj-lt"/>
              </a:rPr>
              <a:t> </a:t>
            </a:r>
            <a:r>
              <a:rPr lang="vi-VN" sz="2400" i="0" dirty="0" err="1">
                <a:solidFill>
                  <a:srgbClr val="002060"/>
                </a:solidFill>
                <a:effectLst/>
                <a:latin typeface="+mj-lt"/>
              </a:rPr>
              <a:t>động</a:t>
            </a:r>
            <a:r>
              <a:rPr lang="vi-VN" sz="2400" i="0" dirty="0">
                <a:solidFill>
                  <a:srgbClr val="002060"/>
                </a:solidFill>
                <a:effectLst/>
                <a:latin typeface="+mj-lt"/>
              </a:rPr>
              <a:t> </a:t>
            </a:r>
            <a:r>
              <a:rPr lang="vi-VN" sz="2400" i="0" dirty="0" err="1">
                <a:solidFill>
                  <a:srgbClr val="002060"/>
                </a:solidFill>
                <a:effectLst/>
                <a:latin typeface="+mj-lt"/>
              </a:rPr>
              <a:t>của</a:t>
            </a:r>
            <a:r>
              <a:rPr lang="vi-VN" sz="2400" i="0" dirty="0">
                <a:solidFill>
                  <a:srgbClr val="002060"/>
                </a:solidFill>
                <a:effectLst/>
                <a:latin typeface="+mj-lt"/>
              </a:rPr>
              <a:t> L </a:t>
            </a:r>
            <a:r>
              <a:rPr lang="vi-VN" sz="2400" i="0" dirty="0" err="1">
                <a:solidFill>
                  <a:srgbClr val="002060"/>
                </a:solidFill>
                <a:effectLst/>
                <a:latin typeface="+mj-lt"/>
              </a:rPr>
              <a:t>thể</a:t>
            </a:r>
            <a:r>
              <a:rPr lang="vi-VN" sz="2400" i="0" dirty="0">
                <a:solidFill>
                  <a:srgbClr val="002060"/>
                </a:solidFill>
                <a:effectLst/>
                <a:latin typeface="+mj-lt"/>
              </a:rPr>
              <a:t> </a:t>
            </a:r>
            <a:r>
              <a:rPr lang="vi-VN" sz="2400" i="0" dirty="0" err="1">
                <a:solidFill>
                  <a:srgbClr val="002060"/>
                </a:solidFill>
                <a:effectLst/>
                <a:latin typeface="+mj-lt"/>
              </a:rPr>
              <a:t>hiện</a:t>
            </a:r>
            <a:r>
              <a:rPr lang="vi-VN" sz="2400" i="0" dirty="0">
                <a:solidFill>
                  <a:srgbClr val="002060"/>
                </a:solidFill>
                <a:effectLst/>
                <a:latin typeface="+mj-lt"/>
              </a:rPr>
              <a:t> </a:t>
            </a:r>
            <a:r>
              <a:rPr lang="vi-VN" sz="2400" i="0" dirty="0" err="1">
                <a:solidFill>
                  <a:srgbClr val="002060"/>
                </a:solidFill>
                <a:effectLst/>
                <a:latin typeface="+mj-lt"/>
              </a:rPr>
              <a:t>đức</a:t>
            </a:r>
            <a:r>
              <a:rPr lang="vi-VN" sz="2400" i="0" dirty="0">
                <a:solidFill>
                  <a:srgbClr val="002060"/>
                </a:solidFill>
                <a:effectLst/>
                <a:latin typeface="+mj-lt"/>
              </a:rPr>
              <a:t> </a:t>
            </a:r>
            <a:r>
              <a:rPr lang="vi-VN" sz="2400" i="0" dirty="0" err="1">
                <a:solidFill>
                  <a:srgbClr val="002060"/>
                </a:solidFill>
                <a:effectLst/>
                <a:latin typeface="+mj-lt"/>
              </a:rPr>
              <a:t>tính</a:t>
            </a:r>
            <a:r>
              <a:rPr lang="vi-VN" sz="2400" i="0" dirty="0">
                <a:solidFill>
                  <a:srgbClr val="002060"/>
                </a:solidFill>
                <a:effectLst/>
                <a:latin typeface="+mj-lt"/>
              </a:rPr>
              <a:t> </a:t>
            </a:r>
            <a:r>
              <a:rPr lang="vi-VN" sz="2400" i="0" dirty="0" err="1">
                <a:solidFill>
                  <a:srgbClr val="002060"/>
                </a:solidFill>
                <a:effectLst/>
                <a:latin typeface="+mj-lt"/>
              </a:rPr>
              <a:t>gì</a:t>
            </a:r>
            <a:r>
              <a:rPr lang="vi-VN" sz="2400" i="0" dirty="0">
                <a:solidFill>
                  <a:srgbClr val="002060"/>
                </a:solidFill>
                <a:effectLst/>
                <a:latin typeface="+mj-lt"/>
              </a:rPr>
              <a:t>?</a:t>
            </a:r>
            <a:endParaRPr lang="en-US" sz="2400" dirty="0">
              <a:solidFill>
                <a:srgbClr val="002060"/>
              </a:solidFill>
              <a:latin typeface="+mj-lt"/>
            </a:endParaRPr>
          </a:p>
        </p:txBody>
      </p:sp>
      <p:sp>
        <p:nvSpPr>
          <p:cNvPr id="3" name="Heart 2">
            <a:hlinkClick r:id="rId2" action="ppaction://hlinksldjump"/>
            <a:extLst>
              <a:ext uri="{FF2B5EF4-FFF2-40B4-BE49-F238E27FC236}">
                <a16:creationId xmlns:a16="http://schemas.microsoft.com/office/drawing/2014/main" xmlns="" id="{B4CC3503-5DB5-43A1-B233-44C23CE898C8}"/>
              </a:ext>
            </a:extLst>
          </p:cNvPr>
          <p:cNvSpPr/>
          <p:nvPr/>
        </p:nvSpPr>
        <p:spPr>
          <a:xfrm>
            <a:off x="443949" y="5423453"/>
            <a:ext cx="1630017" cy="11529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211C843-44C0-4A5C-B79B-6C92E49707D6}"/>
              </a:ext>
            </a:extLst>
          </p:cNvPr>
          <p:cNvSpPr/>
          <p:nvPr/>
        </p:nvSpPr>
        <p:spPr>
          <a:xfrm>
            <a:off x="2994991" y="4031973"/>
            <a:ext cx="6573079" cy="13914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0" i="0" dirty="0" err="1">
                <a:solidFill>
                  <a:schemeClr val="tx1"/>
                </a:solidFill>
                <a:effectLst/>
                <a:latin typeface="Times New Roman" panose="02020603050405020304" pitchFamily="18" charset="0"/>
                <a:cs typeface="Times New Roman" panose="02020603050405020304" pitchFamily="18" charset="0"/>
              </a:rPr>
              <a:t>Đức</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tính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siêng</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năng</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cần</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cù</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trung</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thực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30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C00B1C0-B2A5-45B0-9688-4CBC92AB9476}"/>
              </a:ext>
            </a:extLst>
          </p:cNvPr>
          <p:cNvSpPr/>
          <p:nvPr/>
        </p:nvSpPr>
        <p:spPr>
          <a:xfrm>
            <a:off x="2073966" y="569846"/>
            <a:ext cx="8044071" cy="25709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i="0" dirty="0">
                <a:solidFill>
                  <a:srgbClr val="393A68"/>
                </a:solidFill>
                <a:effectLst/>
                <a:latin typeface="Times New Roman" panose="02020603050405020304" pitchFamily="18" charset="0"/>
                <a:cs typeface="Times New Roman" panose="02020603050405020304" pitchFamily="18" charset="0"/>
              </a:rPr>
              <a:t>Ý </a:t>
            </a:r>
            <a:r>
              <a:rPr lang="en-US" sz="3600" i="0" dirty="0" err="1">
                <a:solidFill>
                  <a:srgbClr val="393A68"/>
                </a:solidFill>
                <a:effectLst/>
                <a:latin typeface="Times New Roman" panose="02020603050405020304" pitchFamily="18" charset="0"/>
                <a:cs typeface="Times New Roman" panose="02020603050405020304" pitchFamily="18" charset="0"/>
              </a:rPr>
              <a:t>nghĩa</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của</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đức</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tính</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siêng</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năng</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kiên</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trì</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và</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tiết</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kiệm</a:t>
            </a:r>
            <a:endParaRPr lang="en-US" sz="3600" dirty="0">
              <a:latin typeface="Times New Roman" panose="02020603050405020304" pitchFamily="18" charset="0"/>
              <a:cs typeface="Times New Roman" panose="02020603050405020304" pitchFamily="18" charset="0"/>
            </a:endParaRPr>
          </a:p>
        </p:txBody>
      </p:sp>
      <p:sp>
        <p:nvSpPr>
          <p:cNvPr id="3" name="Heart 2">
            <a:hlinkClick r:id="rId2" action="ppaction://hlinksldjump"/>
            <a:extLst>
              <a:ext uri="{FF2B5EF4-FFF2-40B4-BE49-F238E27FC236}">
                <a16:creationId xmlns:a16="http://schemas.microsoft.com/office/drawing/2014/main" xmlns="" id="{B4CC3503-5DB5-43A1-B233-44C23CE898C8}"/>
              </a:ext>
            </a:extLst>
          </p:cNvPr>
          <p:cNvSpPr/>
          <p:nvPr/>
        </p:nvSpPr>
        <p:spPr>
          <a:xfrm>
            <a:off x="443949" y="5423453"/>
            <a:ext cx="1630017" cy="11529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211C843-44C0-4A5C-B79B-6C92E49707D6}"/>
              </a:ext>
            </a:extLst>
          </p:cNvPr>
          <p:cNvSpPr/>
          <p:nvPr/>
        </p:nvSpPr>
        <p:spPr>
          <a:xfrm>
            <a:off x="2994991" y="3717236"/>
            <a:ext cx="6573079" cy="13914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0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C00B1C0-B2A5-45B0-9688-4CBC92AB9476}"/>
              </a:ext>
            </a:extLst>
          </p:cNvPr>
          <p:cNvSpPr/>
          <p:nvPr/>
        </p:nvSpPr>
        <p:spPr>
          <a:xfrm>
            <a:off x="2073966" y="569846"/>
            <a:ext cx="8044071" cy="25709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Kiên</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trì</a:t>
            </a:r>
            <a:r>
              <a:rPr lang="en-US" sz="3600" i="0" dirty="0">
                <a:solidFill>
                  <a:srgbClr val="393A68"/>
                </a:solidFill>
                <a:effectLst/>
                <a:latin typeface="Times New Roman" panose="02020603050405020304" pitchFamily="18" charset="0"/>
                <a:cs typeface="Times New Roman" panose="02020603050405020304" pitchFamily="18" charset="0"/>
              </a:rPr>
              <a:t> </a:t>
            </a:r>
            <a:r>
              <a:rPr lang="en-US" sz="3600" i="0" dirty="0" err="1">
                <a:solidFill>
                  <a:srgbClr val="393A68"/>
                </a:solidFill>
                <a:effectLst/>
                <a:latin typeface="Times New Roman" panose="02020603050405020304" pitchFamily="18" charset="0"/>
                <a:cs typeface="Times New Roman" panose="02020603050405020304" pitchFamily="18" charset="0"/>
              </a:rPr>
              <a:t>là</a:t>
            </a:r>
            <a:r>
              <a:rPr lang="en-US" sz="3600" i="0" dirty="0">
                <a:solidFill>
                  <a:srgbClr val="393A68"/>
                </a:solidFill>
                <a:effectLst/>
                <a:latin typeface="Times New Roman" panose="02020603050405020304" pitchFamily="18" charset="0"/>
                <a:cs typeface="Times New Roman" panose="02020603050405020304" pitchFamily="18" charset="0"/>
              </a:rPr>
              <a:t>……………….</a:t>
            </a:r>
          </a:p>
        </p:txBody>
      </p:sp>
      <p:sp>
        <p:nvSpPr>
          <p:cNvPr id="3" name="Heart 2">
            <a:hlinkClick r:id="rId2" action="ppaction://hlinksldjump"/>
            <a:extLst>
              <a:ext uri="{FF2B5EF4-FFF2-40B4-BE49-F238E27FC236}">
                <a16:creationId xmlns:a16="http://schemas.microsoft.com/office/drawing/2014/main" xmlns="" id="{B4CC3503-5DB5-43A1-B233-44C23CE898C8}"/>
              </a:ext>
            </a:extLst>
          </p:cNvPr>
          <p:cNvSpPr/>
          <p:nvPr/>
        </p:nvSpPr>
        <p:spPr>
          <a:xfrm>
            <a:off x="443949" y="5423453"/>
            <a:ext cx="1630017" cy="11529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211C843-44C0-4A5C-B79B-6C92E49707D6}"/>
              </a:ext>
            </a:extLst>
          </p:cNvPr>
          <p:cNvSpPr/>
          <p:nvPr/>
        </p:nvSpPr>
        <p:spPr>
          <a:xfrm>
            <a:off x="2994991" y="3717236"/>
            <a:ext cx="6573079" cy="13914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4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C00B1C0-B2A5-45B0-9688-4CBC92AB9476}"/>
              </a:ext>
            </a:extLst>
          </p:cNvPr>
          <p:cNvSpPr/>
          <p:nvPr/>
        </p:nvSpPr>
        <p:spPr>
          <a:xfrm>
            <a:off x="2073966" y="569846"/>
            <a:ext cx="8044071" cy="25709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err="1">
                <a:latin typeface="+mj-lt"/>
              </a:rPr>
              <a:t>Bạn</a:t>
            </a:r>
            <a:r>
              <a:rPr lang="vi-VN" sz="3200" dirty="0">
                <a:latin typeface="+mj-lt"/>
              </a:rPr>
              <a:t> P </a:t>
            </a:r>
            <a:r>
              <a:rPr lang="vi-VN" sz="3200" dirty="0" err="1">
                <a:latin typeface="+mj-lt"/>
              </a:rPr>
              <a:t>gặp</a:t>
            </a:r>
            <a:r>
              <a:rPr lang="vi-VN" sz="3200" dirty="0">
                <a:latin typeface="+mj-lt"/>
              </a:rPr>
              <a:t> </a:t>
            </a:r>
            <a:r>
              <a:rPr lang="vi-VN" sz="3200" dirty="0" err="1">
                <a:latin typeface="+mj-lt"/>
              </a:rPr>
              <a:t>bài</a:t>
            </a:r>
            <a:r>
              <a:rPr lang="vi-VN" sz="3200" dirty="0">
                <a:latin typeface="+mj-lt"/>
              </a:rPr>
              <a:t> </a:t>
            </a:r>
            <a:r>
              <a:rPr lang="vi-VN" sz="3200" dirty="0" err="1">
                <a:latin typeface="+mj-lt"/>
              </a:rPr>
              <a:t>khó</a:t>
            </a:r>
            <a:r>
              <a:rPr lang="vi-VN" sz="3200" dirty="0">
                <a:latin typeface="+mj-lt"/>
              </a:rPr>
              <a:t> </a:t>
            </a:r>
            <a:r>
              <a:rPr lang="vi-VN" sz="3200" dirty="0" err="1">
                <a:latin typeface="+mj-lt"/>
              </a:rPr>
              <a:t>là</a:t>
            </a:r>
            <a:r>
              <a:rPr lang="vi-VN" sz="3200" dirty="0">
                <a:latin typeface="+mj-lt"/>
              </a:rPr>
              <a:t> </a:t>
            </a:r>
            <a:r>
              <a:rPr lang="vi-VN" sz="3200" dirty="0" err="1">
                <a:latin typeface="+mj-lt"/>
              </a:rPr>
              <a:t>nản</a:t>
            </a:r>
            <a:r>
              <a:rPr lang="vi-VN" sz="3200" dirty="0">
                <a:latin typeface="+mj-lt"/>
              </a:rPr>
              <a:t> </a:t>
            </a:r>
            <a:r>
              <a:rPr lang="vi-VN" sz="3200" dirty="0" err="1">
                <a:latin typeface="+mj-lt"/>
              </a:rPr>
              <a:t>lòng</a:t>
            </a:r>
            <a:r>
              <a:rPr lang="vi-VN" sz="3200" dirty="0">
                <a:latin typeface="+mj-lt"/>
              </a:rPr>
              <a:t>, không </a:t>
            </a:r>
            <a:r>
              <a:rPr lang="vi-VN" sz="3200" dirty="0" err="1">
                <a:latin typeface="+mj-lt"/>
              </a:rPr>
              <a:t>chịu</a:t>
            </a:r>
            <a:r>
              <a:rPr lang="vi-VN" sz="3200" dirty="0">
                <a:latin typeface="+mj-lt"/>
              </a:rPr>
              <a:t> suy </a:t>
            </a:r>
            <a:r>
              <a:rPr lang="vi-VN" sz="3200" dirty="0" err="1">
                <a:latin typeface="+mj-lt"/>
              </a:rPr>
              <a:t>nghĩ</a:t>
            </a:r>
            <a:r>
              <a:rPr lang="vi-VN" sz="3200" dirty="0">
                <a:latin typeface="+mj-lt"/>
              </a:rPr>
              <a:t> nên </a:t>
            </a:r>
            <a:r>
              <a:rPr lang="vi-VN" sz="3200" dirty="0" err="1">
                <a:latin typeface="+mj-lt"/>
              </a:rPr>
              <a:t>toàn</a:t>
            </a:r>
            <a:r>
              <a:rPr lang="vi-VN" sz="3200" dirty="0">
                <a:latin typeface="+mj-lt"/>
              </a:rPr>
              <a:t> </a:t>
            </a:r>
            <a:r>
              <a:rPr lang="vi-VN" sz="3200" dirty="0" err="1">
                <a:latin typeface="+mj-lt"/>
              </a:rPr>
              <a:t>chép</a:t>
            </a:r>
            <a:r>
              <a:rPr lang="vi-VN" sz="3200" dirty="0">
                <a:latin typeface="+mj-lt"/>
              </a:rPr>
              <a:t> </a:t>
            </a:r>
            <a:r>
              <a:rPr lang="vi-VN" sz="3200" dirty="0" err="1">
                <a:latin typeface="+mj-lt"/>
              </a:rPr>
              <a:t>lời</a:t>
            </a:r>
            <a:r>
              <a:rPr lang="vi-VN" sz="3200" dirty="0">
                <a:latin typeface="+mj-lt"/>
              </a:rPr>
              <a:t> </a:t>
            </a:r>
            <a:r>
              <a:rPr lang="vi-VN" sz="3200" dirty="0" err="1">
                <a:latin typeface="+mj-lt"/>
              </a:rPr>
              <a:t>giải</a:t>
            </a:r>
            <a:r>
              <a:rPr lang="vi-VN" sz="3200" dirty="0">
                <a:latin typeface="+mj-lt"/>
              </a:rPr>
              <a:t> trong </a:t>
            </a:r>
            <a:r>
              <a:rPr lang="vi-VN" sz="3200" dirty="0" err="1">
                <a:latin typeface="+mj-lt"/>
              </a:rPr>
              <a:t>sách</a:t>
            </a:r>
            <a:r>
              <a:rPr lang="vi-VN" sz="3200" dirty="0">
                <a:latin typeface="+mj-lt"/>
              </a:rPr>
              <a:t> </a:t>
            </a:r>
            <a:r>
              <a:rPr lang="vi-VN" sz="3200" dirty="0" err="1">
                <a:latin typeface="+mj-lt"/>
              </a:rPr>
              <a:t>giáo</a:t>
            </a:r>
            <a:r>
              <a:rPr lang="vi-VN" sz="3200" dirty="0">
                <a:latin typeface="+mj-lt"/>
              </a:rPr>
              <a:t> khoa. </a:t>
            </a:r>
            <a:r>
              <a:rPr lang="vi-VN" sz="3200" dirty="0" err="1">
                <a:latin typeface="+mj-lt"/>
              </a:rPr>
              <a:t>Bạn</a:t>
            </a:r>
            <a:r>
              <a:rPr lang="vi-VN" sz="3200" dirty="0">
                <a:latin typeface="+mj-lt"/>
              </a:rPr>
              <a:t> A </a:t>
            </a:r>
            <a:r>
              <a:rPr lang="vi-VN" sz="3200" dirty="0" err="1">
                <a:latin typeface="+mj-lt"/>
              </a:rPr>
              <a:t>là</a:t>
            </a:r>
            <a:r>
              <a:rPr lang="vi-VN" sz="3200" dirty="0">
                <a:latin typeface="+mj-lt"/>
              </a:rPr>
              <a:t> </a:t>
            </a:r>
            <a:r>
              <a:rPr lang="vi-VN" sz="3200" dirty="0" err="1">
                <a:latin typeface="+mj-lt"/>
              </a:rPr>
              <a:t>người</a:t>
            </a:r>
            <a:r>
              <a:rPr lang="en-US" sz="3200" dirty="0">
                <a:latin typeface="+mj-lt"/>
              </a:rPr>
              <a:t>…..</a:t>
            </a:r>
            <a:r>
              <a:rPr lang="vi-VN" sz="3200" dirty="0">
                <a:latin typeface="+mj-lt"/>
              </a:rPr>
              <a:t>?</a:t>
            </a:r>
            <a:endParaRPr lang="en-US" sz="3200" dirty="0">
              <a:latin typeface="+mj-lt"/>
            </a:endParaRPr>
          </a:p>
        </p:txBody>
      </p:sp>
      <p:sp>
        <p:nvSpPr>
          <p:cNvPr id="3" name="Heart 2">
            <a:hlinkClick r:id="rId2" action="ppaction://hlinksldjump"/>
            <a:extLst>
              <a:ext uri="{FF2B5EF4-FFF2-40B4-BE49-F238E27FC236}">
                <a16:creationId xmlns:a16="http://schemas.microsoft.com/office/drawing/2014/main" xmlns="" id="{B4CC3503-5DB5-43A1-B233-44C23CE898C8}"/>
              </a:ext>
            </a:extLst>
          </p:cNvPr>
          <p:cNvSpPr/>
          <p:nvPr/>
        </p:nvSpPr>
        <p:spPr>
          <a:xfrm>
            <a:off x="443949" y="5423453"/>
            <a:ext cx="1630017" cy="11529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211C843-44C0-4A5C-B79B-6C92E49707D6}"/>
              </a:ext>
            </a:extLst>
          </p:cNvPr>
          <p:cNvSpPr/>
          <p:nvPr/>
        </p:nvSpPr>
        <p:spPr>
          <a:xfrm>
            <a:off x="2994991" y="3717236"/>
            <a:ext cx="6573079" cy="13914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Lười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biếng</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22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xmlns="" id="{07322A9E-F1EC-405E-8971-BA906EFFC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29675"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xmlns="" id="{A5704422-1118-4FD1-95AD-29A064EB8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70451" y="2010741"/>
            <a:ext cx="7373939"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21" name="Freeform 7">
            <a:extLst>
              <a:ext uri="{FF2B5EF4-FFF2-40B4-BE49-F238E27FC236}">
                <a16:creationId xmlns:a16="http://schemas.microsoft.com/office/drawing/2014/main" xmlns="" id="{A88B2AAA-B805-498E-A9E6-98B8858554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251352"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xmlns="" id="{9B8051E0-19D7-43E1-BFD9-E6DBFEB3A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061" y="542348"/>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9">
            <a:extLst>
              <a:ext uri="{FF2B5EF4-FFF2-40B4-BE49-F238E27FC236}">
                <a16:creationId xmlns:a16="http://schemas.microsoft.com/office/drawing/2014/main" xmlns="" id="{4EDB2B02-86A2-46F5-A4BE-B7D9B10411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702" y="6178753"/>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0">
            <a:extLst>
              <a:ext uri="{FF2B5EF4-FFF2-40B4-BE49-F238E27FC236}">
                <a16:creationId xmlns:a16="http://schemas.microsoft.com/office/drawing/2014/main" xmlns="" id="{43954639-FB5D-41F4-9560-6F6DFE7784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060"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2">
            <a:extLst>
              <a:ext uri="{FF2B5EF4-FFF2-40B4-BE49-F238E27FC236}">
                <a16:creationId xmlns:a16="http://schemas.microsoft.com/office/drawing/2014/main" xmlns="" id="{E898931C-0323-41FA-A036-20F818B1FF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060"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4">
            <a:extLst>
              <a:ext uri="{FF2B5EF4-FFF2-40B4-BE49-F238E27FC236}">
                <a16:creationId xmlns:a16="http://schemas.microsoft.com/office/drawing/2014/main" xmlns="" id="{89AFE9DD-0792-4B98-B4EB-97ACA17E6A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702"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6">
            <a:extLst>
              <a:ext uri="{FF2B5EF4-FFF2-40B4-BE49-F238E27FC236}">
                <a16:creationId xmlns:a16="http://schemas.microsoft.com/office/drawing/2014/main" xmlns="" id="{3981F5C4-9AE1-404E-AF44-A4E6DB37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11">
            <a:extLst>
              <a:ext uri="{FF2B5EF4-FFF2-40B4-BE49-F238E27FC236}">
                <a16:creationId xmlns:a16="http://schemas.microsoft.com/office/drawing/2014/main" xmlns="" id="{763C1781-8726-4FAC-8C45-FF40376BE4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426602"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1">
            <a:extLst>
              <a:ext uri="{FF2B5EF4-FFF2-40B4-BE49-F238E27FC236}">
                <a16:creationId xmlns:a16="http://schemas.microsoft.com/office/drawing/2014/main" xmlns="" id="{301491B5-56C7-43DC-A3D9-861EECCA05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235015" y="2874"/>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377D8D82-F270-43FB-BB99-69B8BE827445}"/>
              </a:ext>
            </a:extLst>
          </p:cNvPr>
          <p:cNvSpPr>
            <a:spLocks noGrp="1"/>
          </p:cNvSpPr>
          <p:nvPr>
            <p:ph type="title"/>
          </p:nvPr>
        </p:nvSpPr>
        <p:spPr>
          <a:xfrm>
            <a:off x="8908624" y="578451"/>
            <a:ext cx="2926080" cy="2468880"/>
          </a:xfrm>
        </p:spPr>
        <p:txBody>
          <a:bodyPr vert="horz" lIns="91440" tIns="45720" rIns="91440" bIns="45720" rtlCol="0" anchor="b">
            <a:normAutofit/>
          </a:bodyPr>
          <a:lstStyle/>
          <a:p>
            <a:pPr algn="just"/>
            <a:r>
              <a:rPr lang="en-US" sz="4000" dirty="0" err="1"/>
              <a:t>Đường</a:t>
            </a:r>
            <a:r>
              <a:rPr lang="en-US" sz="4000" dirty="0"/>
              <a:t> </a:t>
            </a:r>
            <a:r>
              <a:rPr lang="en-US" sz="4000" dirty="0" err="1"/>
              <a:t>đến</a:t>
            </a:r>
            <a:r>
              <a:rPr lang="en-US" sz="4000" dirty="0"/>
              <a:t> </a:t>
            </a:r>
            <a:r>
              <a:rPr lang="en-US" sz="4000" dirty="0" err="1"/>
              <a:t>ngày</a:t>
            </a:r>
            <a:r>
              <a:rPr lang="en-US" sz="4000" dirty="0"/>
              <a:t> </a:t>
            </a:r>
            <a:r>
              <a:rPr lang="en-US" sz="4000" dirty="0" err="1"/>
              <a:t>vinh</a:t>
            </a:r>
            <a:r>
              <a:rPr lang="en-US" sz="4000" dirty="0"/>
              <a:t> </a:t>
            </a:r>
            <a:r>
              <a:rPr lang="en-US" sz="4000" dirty="0" err="1"/>
              <a:t>quang</a:t>
            </a:r>
            <a:r>
              <a:rPr lang="en-US" sz="4000" dirty="0"/>
              <a:t> (</a:t>
            </a:r>
            <a:r>
              <a:rPr lang="en-US" sz="4000" dirty="0" err="1"/>
              <a:t>Bức</a:t>
            </a:r>
            <a:r>
              <a:rPr lang="en-US" sz="4000" dirty="0"/>
              <a:t> </a:t>
            </a:r>
            <a:r>
              <a:rPr lang="en-US" sz="4000" dirty="0" err="1"/>
              <a:t>tường</a:t>
            </a:r>
            <a:r>
              <a:rPr lang="en-US" sz="4000" dirty="0"/>
              <a:t>)</a:t>
            </a:r>
          </a:p>
        </p:txBody>
      </p:sp>
      <p:sp>
        <p:nvSpPr>
          <p:cNvPr id="95" name="Freeform 22">
            <a:extLst>
              <a:ext uri="{FF2B5EF4-FFF2-40B4-BE49-F238E27FC236}">
                <a16:creationId xmlns:a16="http://schemas.microsoft.com/office/drawing/2014/main" xmlns="" id="{237E2353-22DF-46E0-A200-FB30F8F39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0020826" y="-1916"/>
            <a:ext cx="2165351"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23">
            <a:extLst>
              <a:ext uri="{FF2B5EF4-FFF2-40B4-BE49-F238E27FC236}">
                <a16:creationId xmlns:a16="http://schemas.microsoft.com/office/drawing/2014/main" xmlns="" id="{DD6138DB-057B-45F7-A5F4-E7BFDA20D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290826" y="-1916"/>
            <a:ext cx="895351"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Shape 98">
            <a:extLst>
              <a:ext uri="{FF2B5EF4-FFF2-40B4-BE49-F238E27FC236}">
                <a16:creationId xmlns:a16="http://schemas.microsoft.com/office/drawing/2014/main" xmlns="" id="{79A54AB1-B64F-4843-BFAB-81CB74E6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31529">
            <a:off x="752079" y="221804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3316" name="Picture 4" descr="Đường Đến Ngày Vinh Quang - Bia Saigon X Ban Nhạc Bức Tường - YouTube">
            <a:extLst>
              <a:ext uri="{FF2B5EF4-FFF2-40B4-BE49-F238E27FC236}">
                <a16:creationId xmlns:a16="http://schemas.microsoft.com/office/drawing/2014/main" xmlns="" id="{94DA0552-0990-41B7-9677-A3F1A2E24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5" r="1" b="204"/>
          <a:stretch/>
        </p:blipFill>
        <p:spPr bwMode="auto">
          <a:xfrm>
            <a:off x="921911" y="46524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pic>
        <p:nvPicPr>
          <p:cNvPr id="4" name="Duong-Den-Ngay-Vinh-Quang-Buc-Tuong">
            <a:hlinkClick r:id="" action="ppaction://media"/>
            <a:extLst>
              <a:ext uri="{FF2B5EF4-FFF2-40B4-BE49-F238E27FC236}">
                <a16:creationId xmlns:a16="http://schemas.microsoft.com/office/drawing/2014/main" xmlns="" id="{8FB7C65E-5B5E-430F-923D-F6B8405AF3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564" y="5959270"/>
            <a:ext cx="609600" cy="609600"/>
          </a:xfrm>
          <a:prstGeom prst="rect">
            <a:avLst/>
          </a:prstGeom>
        </p:spPr>
      </p:pic>
    </p:spTree>
    <p:extLst>
      <p:ext uri="{BB962C8B-B14F-4D97-AF65-F5344CB8AC3E}">
        <p14:creationId xmlns:p14="http://schemas.microsoft.com/office/powerpoint/2010/main" val="205430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9A2405A-C392-4E66-B181-A656437DA4A7}"/>
              </a:ext>
            </a:extLst>
          </p:cNvPr>
          <p:cNvSpPr>
            <a:spLocks noGrp="1"/>
          </p:cNvSpPr>
          <p:nvPr>
            <p:ph type="title"/>
          </p:nvPr>
        </p:nvSpPr>
        <p:spPr>
          <a:xfrm>
            <a:off x="685603" y="1466367"/>
            <a:ext cx="4620584" cy="3925266"/>
          </a:xfrm>
        </p:spPr>
        <p:txBody>
          <a:bodyPr vert="horz" lIns="91440" tIns="45720" rIns="91440" bIns="45720" rtlCol="0" anchor="b">
            <a:noAutofit/>
          </a:bodyPr>
          <a:lstStyle/>
          <a:p>
            <a:pPr marL="0" marR="0">
              <a:lnSpc>
                <a:spcPct val="150000"/>
              </a:lnSpc>
              <a:spcAft>
                <a:spcPts val="1000"/>
              </a:spcAft>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(SGK/18)</a:t>
            </a:r>
            <a:br>
              <a:rPr lang="en-US" sz="2400" dirty="0">
                <a:effectLst/>
                <a:latin typeface="Times New Roman" panose="02020603050405020304" pitchFamily="18" charset="0"/>
                <a:cs typeface="Times New Roman" panose="02020603050405020304" pitchFamily="18" charset="0"/>
              </a:rPr>
            </a:br>
            <a:r>
              <a:rPr lang="en-US" sz="2400" dirty="0">
                <a:effectLst/>
                <a:latin typeface="Times New Roman" panose="02020603050405020304" pitchFamily="18" charset="0"/>
                <a:cs typeface="Times New Roman" panose="02020603050405020304" pitchFamily="18" charset="0"/>
              </a:rPr>
              <a:t/>
            </a:r>
            <a:br>
              <a:rPr lang="en-US" sz="2400" dirty="0">
                <a:effectLst/>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2050" name="Picture 2" descr="Trang Chủ">
            <a:extLst>
              <a:ext uri="{FF2B5EF4-FFF2-40B4-BE49-F238E27FC236}">
                <a16:creationId xmlns:a16="http://schemas.microsoft.com/office/drawing/2014/main" xmlns="" id="{55B973E9-9818-4794-8D93-54C986187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3" r="4480"/>
          <a:stretch/>
        </p:blipFill>
        <p:spPr bwMode="auto">
          <a:xfrm>
            <a:off x="622921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647747F0-EE66-479D-A259-6F084C8A4EA1}"/>
              </a:ext>
            </a:extLst>
          </p:cNvPr>
          <p:cNvSpPr>
            <a:spLocks noGrp="1"/>
          </p:cNvSpPr>
          <p:nvPr>
            <p:ph type="ftr" sz="quarter" idx="11"/>
          </p:nvPr>
        </p:nvSpPr>
        <p:spPr>
          <a:xfrm>
            <a:off x="4038600" y="6356352"/>
            <a:ext cx="4114800" cy="365125"/>
          </a:xfrm>
        </p:spPr>
        <p:txBody>
          <a:bodyPr vert="horz" lIns="91440" tIns="45720" rIns="91440" bIns="45720" rtlCol="0" anchor="ctr">
            <a:normAutofit/>
          </a:bodyPr>
          <a:lstStyle/>
          <a:p>
            <a:pPr>
              <a:defRPr/>
            </a:pPr>
            <a:endParaRPr lang="en-US" sz="1200" kern="1200">
              <a:solidFill>
                <a:prstClr val="black">
                  <a:tint val="75000"/>
                </a:prstClr>
              </a:solidFill>
              <a:latin typeface="Calibri" panose="020F0502020204030204"/>
              <a:ea typeface="+mn-ea"/>
              <a:cs typeface="+mn-cs"/>
            </a:endParaRPr>
          </a:p>
        </p:txBody>
      </p:sp>
      <p:sp>
        <p:nvSpPr>
          <p:cNvPr id="17" name="TextBox 16">
            <a:extLst>
              <a:ext uri="{FF2B5EF4-FFF2-40B4-BE49-F238E27FC236}">
                <a16:creationId xmlns:a16="http://schemas.microsoft.com/office/drawing/2014/main" xmlns="" id="{35BA4C2D-8185-4F87-942D-DBD21354EA4E}"/>
              </a:ext>
            </a:extLst>
          </p:cNvPr>
          <p:cNvSpPr txBox="1"/>
          <p:nvPr/>
        </p:nvSpPr>
        <p:spPr>
          <a:xfrm>
            <a:off x="1563757" y="523171"/>
            <a:ext cx="60960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Hướng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endParaRPr lang="en-US" sz="4400" b="1" dirty="0"/>
          </a:p>
        </p:txBody>
      </p:sp>
    </p:spTree>
    <p:extLst>
      <p:ext uri="{BB962C8B-B14F-4D97-AF65-F5344CB8AC3E}">
        <p14:creationId xmlns:p14="http://schemas.microsoft.com/office/powerpoint/2010/main" val="167533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DD487D7-D4B8-408E-AE89-4F6C8A336F1F}"/>
              </a:ext>
            </a:extLst>
          </p:cNvPr>
          <p:cNvSpPr txBox="1"/>
          <p:nvPr/>
        </p:nvSpPr>
        <p:spPr>
          <a:xfrm>
            <a:off x="648931" y="2438402"/>
            <a:ext cx="3505495" cy="3785419"/>
          </a:xfrm>
          <a:prstGeom prst="rect">
            <a:avLst/>
          </a:prstGeom>
        </p:spPr>
        <p:txBody>
          <a:bodyPr vert="horz" lIns="91440" tIns="45720" rIns="91440" bIns="45720" rtlCol="0">
            <a:normAutofit/>
          </a:bodyPr>
          <a:lstStyle/>
          <a:p>
            <a:pPr marR="0" lvl="0" algn="just" fontAlgn="base">
              <a:lnSpc>
                <a:spcPct val="90000"/>
              </a:lnSpc>
              <a:spcBef>
                <a:spcPct val="0"/>
              </a:spcBef>
              <a:spcAft>
                <a:spcPts val="600"/>
              </a:spcAft>
              <a:buClrTx/>
              <a:buSzTx/>
              <a:tabLst>
                <a:tab pos="180975" algn="l"/>
              </a:tabLst>
            </a:pPr>
            <a:r>
              <a:rPr lang="en-US" altLang="en-US" sz="2800" dirty="0">
                <a:latin typeface="Times New Roman" panose="02020603050405020304" pitchFamily="18" charset="0"/>
                <a:cs typeface="Times New Roman" panose="02020603050405020304" pitchFamily="18" charset="0"/>
              </a:rPr>
              <a:t>3.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Em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hãy</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lập</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kế</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hoạch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rèn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luyện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siêng</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năng</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kiên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trì</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cá</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đánh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giá</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mình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mẫu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sau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p>
        </p:txBody>
      </p:sp>
      <p:sp>
        <p:nvSpPr>
          <p:cNvPr id="19" name="Rectangle 18">
            <a:extLst>
              <a:ext uri="{FF2B5EF4-FFF2-40B4-BE49-F238E27FC236}">
                <a16:creationId xmlns:a16="http://schemas.microsoft.com/office/drawing/2014/main" xmlns=""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xmlns=""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557786"/>
            <a:ext cx="658409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xmlns="" id="{CFE4B408-839C-4236-8984-CF1D381A3F7F}"/>
              </a:ext>
            </a:extLst>
          </p:cNvPr>
          <p:cNvSpPr>
            <a:spLocks noGrp="1"/>
          </p:cNvSpPr>
          <p:nvPr>
            <p:ph type="ftr" sz="quarter" idx="11"/>
          </p:nvPr>
        </p:nvSpPr>
        <p:spPr>
          <a:xfrm>
            <a:off x="5123688" y="6356352"/>
            <a:ext cx="4114800" cy="365125"/>
          </a:xfrm>
        </p:spPr>
        <p:txBody>
          <a:bodyPr vert="horz" lIns="91440" tIns="45720" rIns="91440" bIns="45720" rtlCol="0" anchor="ctr">
            <a:normAutofit/>
          </a:bodyPr>
          <a:lstStyle/>
          <a:p>
            <a:pPr algn="l"/>
            <a:endParaRPr lang="en-US" sz="1200" kern="1200">
              <a:solidFill>
                <a:srgbClr val="303030"/>
              </a:solidFill>
              <a:latin typeface="+mn-lt"/>
              <a:ea typeface="+mn-ea"/>
              <a:cs typeface="+mn-cs"/>
            </a:endParaRPr>
          </a:p>
        </p:txBody>
      </p:sp>
      <p:graphicFrame>
        <p:nvGraphicFramePr>
          <p:cNvPr id="4" name="Table 3">
            <a:extLst>
              <a:ext uri="{FF2B5EF4-FFF2-40B4-BE49-F238E27FC236}">
                <a16:creationId xmlns:a16="http://schemas.microsoft.com/office/drawing/2014/main" xmlns="" id="{ABA8BDFC-AC34-401C-9C13-499FCC1AF6C0}"/>
              </a:ext>
            </a:extLst>
          </p:cNvPr>
          <p:cNvGraphicFramePr>
            <a:graphicFrameLocks noGrp="1"/>
          </p:cNvGraphicFramePr>
          <p:nvPr>
            <p:extLst>
              <p:ext uri="{D42A27DB-BD31-4B8C-83A1-F6EECF244321}">
                <p14:modId xmlns:p14="http://schemas.microsoft.com/office/powerpoint/2010/main" val="3396445024"/>
              </p:ext>
            </p:extLst>
          </p:nvPr>
        </p:nvGraphicFramePr>
        <p:xfrm>
          <a:off x="5985434" y="1659563"/>
          <a:ext cx="4860191" cy="3535633"/>
        </p:xfrm>
        <a:graphic>
          <a:graphicData uri="http://schemas.openxmlformats.org/drawingml/2006/table">
            <a:tbl>
              <a:tblPr firstRow="1" firstCol="1" bandRow="1">
                <a:tableStyleId>{72833802-FEF1-4C79-8D5D-14CF1EAF98D9}</a:tableStyleId>
              </a:tblPr>
              <a:tblGrid>
                <a:gridCol w="1730659">
                  <a:extLst>
                    <a:ext uri="{9D8B030D-6E8A-4147-A177-3AD203B41FA5}">
                      <a16:colId xmlns:a16="http://schemas.microsoft.com/office/drawing/2014/main" xmlns="" val="1714794475"/>
                    </a:ext>
                  </a:extLst>
                </a:gridCol>
                <a:gridCol w="1470904">
                  <a:extLst>
                    <a:ext uri="{9D8B030D-6E8A-4147-A177-3AD203B41FA5}">
                      <a16:colId xmlns:a16="http://schemas.microsoft.com/office/drawing/2014/main" xmlns="" val="387335599"/>
                    </a:ext>
                  </a:extLst>
                </a:gridCol>
                <a:gridCol w="1658627">
                  <a:extLst>
                    <a:ext uri="{9D8B030D-6E8A-4147-A177-3AD203B41FA5}">
                      <a16:colId xmlns:a16="http://schemas.microsoft.com/office/drawing/2014/main" xmlns="" val="3482648757"/>
                    </a:ext>
                  </a:extLst>
                </a:gridCol>
              </a:tblGrid>
              <a:tr h="1169813">
                <a:tc>
                  <a:txBody>
                    <a:bodyPr/>
                    <a:lstStyle/>
                    <a:p>
                      <a:pPr marL="0" marR="0" algn="ctr">
                        <a:lnSpc>
                          <a:spcPct val="115000"/>
                        </a:lnSpc>
                        <a:spcBef>
                          <a:spcPts val="0"/>
                        </a:spcBef>
                        <a:spcAft>
                          <a:spcPts val="0"/>
                        </a:spcAft>
                        <a:tabLst>
                          <a:tab pos="180340" algn="l"/>
                        </a:tabLst>
                      </a:pPr>
                      <a:r>
                        <a:rPr lang="en-US" sz="3300">
                          <a:effectLst/>
                        </a:rPr>
                        <a:t>Thời gian</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tabLst>
                          <a:tab pos="180340" algn="l"/>
                        </a:tabLst>
                      </a:pPr>
                      <a:r>
                        <a:rPr lang="en-US" sz="3300">
                          <a:effectLst/>
                        </a:rPr>
                        <a:t>Việc làm</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180340" algn="l"/>
                        </a:tabLst>
                      </a:pPr>
                      <a:r>
                        <a:rPr lang="en-US" sz="3300">
                          <a:effectLst/>
                        </a:rPr>
                        <a:t>Đánh giá</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58214051"/>
                  </a:ext>
                </a:extLst>
              </a:tr>
              <a:tr h="591455">
                <a:tc>
                  <a:txBody>
                    <a:bodyPr/>
                    <a:lstStyle/>
                    <a:p>
                      <a:pPr marL="0" marR="0" algn="just">
                        <a:lnSpc>
                          <a:spcPct val="115000"/>
                        </a:lnSpc>
                        <a:spcBef>
                          <a:spcPts val="0"/>
                        </a:spcBef>
                        <a:spcAft>
                          <a:spcPts val="0"/>
                        </a:spcAft>
                        <a:tabLst>
                          <a:tab pos="180340" algn="l"/>
                        </a:tabLst>
                      </a:pPr>
                      <a:r>
                        <a:rPr lang="en-US" sz="3300">
                          <a:effectLst/>
                        </a:rPr>
                        <a:t>Sáng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r>
                        <a:rPr lang="en-US" sz="3300">
                          <a:effectLst/>
                        </a:rPr>
                        <a:t>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83968175"/>
                  </a:ext>
                </a:extLst>
              </a:tr>
              <a:tr h="591455">
                <a:tc>
                  <a:txBody>
                    <a:bodyPr/>
                    <a:lstStyle/>
                    <a:p>
                      <a:pPr marL="0" marR="0" algn="just">
                        <a:lnSpc>
                          <a:spcPct val="115000"/>
                        </a:lnSpc>
                        <a:spcBef>
                          <a:spcPts val="0"/>
                        </a:spcBef>
                        <a:spcAft>
                          <a:spcPts val="0"/>
                        </a:spcAft>
                        <a:tabLst>
                          <a:tab pos="180340" algn="l"/>
                        </a:tabLst>
                      </a:pPr>
                      <a:r>
                        <a:rPr lang="en-US" sz="3300">
                          <a:effectLst/>
                        </a:rPr>
                        <a:t>Trưa</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r>
                        <a:rPr lang="en-US" sz="3300">
                          <a:effectLst/>
                        </a:rPr>
                        <a:t>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62076412"/>
                  </a:ext>
                </a:extLst>
              </a:tr>
              <a:tr h="591455">
                <a:tc>
                  <a:txBody>
                    <a:bodyPr/>
                    <a:lstStyle/>
                    <a:p>
                      <a:pPr marL="0" marR="0" algn="just">
                        <a:lnSpc>
                          <a:spcPct val="115000"/>
                        </a:lnSpc>
                        <a:spcBef>
                          <a:spcPts val="0"/>
                        </a:spcBef>
                        <a:spcAft>
                          <a:spcPts val="0"/>
                        </a:spcAft>
                        <a:tabLst>
                          <a:tab pos="180340" algn="l"/>
                        </a:tabLst>
                      </a:pPr>
                      <a:r>
                        <a:rPr lang="en-US" sz="3300">
                          <a:effectLst/>
                        </a:rPr>
                        <a:t>Chiều</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r>
                        <a:rPr lang="en-US" sz="3300">
                          <a:effectLst/>
                        </a:rPr>
                        <a:t>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24022101"/>
                  </a:ext>
                </a:extLst>
              </a:tr>
              <a:tr h="591455">
                <a:tc>
                  <a:txBody>
                    <a:bodyPr/>
                    <a:lstStyle/>
                    <a:p>
                      <a:pPr marL="0" marR="0" algn="just">
                        <a:lnSpc>
                          <a:spcPct val="115000"/>
                        </a:lnSpc>
                        <a:spcBef>
                          <a:spcPts val="0"/>
                        </a:spcBef>
                        <a:spcAft>
                          <a:spcPts val="0"/>
                        </a:spcAft>
                        <a:tabLst>
                          <a:tab pos="180340" algn="l"/>
                        </a:tabLst>
                      </a:pPr>
                      <a:r>
                        <a:rPr lang="en-US" sz="3300">
                          <a:effectLst/>
                        </a:rPr>
                        <a:t>Tối</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r>
                        <a:rPr lang="en-US" sz="3300">
                          <a:effectLst/>
                        </a:rPr>
                        <a:t>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180340" algn="l"/>
                        </a:tabLs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222273" marR="2222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4486933"/>
                  </a:ext>
                </a:extLst>
              </a:tr>
            </a:tbl>
          </a:graphicData>
        </a:graphic>
      </p:graphicFrame>
    </p:spTree>
    <p:extLst>
      <p:ext uri="{BB962C8B-B14F-4D97-AF65-F5344CB8AC3E}">
        <p14:creationId xmlns:p14="http://schemas.microsoft.com/office/powerpoint/2010/main" val="2774249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Danh sach so do">
            <a:extLst>
              <a:ext uri="{FF2B5EF4-FFF2-40B4-BE49-F238E27FC236}">
                <a16:creationId xmlns:a16="http://schemas.microsoft.com/office/drawing/2014/main" xmlns="" id="{EA943F3F-A398-4E95-9323-7C55106571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1"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C3919817-C51D-474B-86D1-AD6472062E8D}"/>
              </a:ext>
            </a:extLst>
          </p:cNvPr>
          <p:cNvSpPr>
            <a:spLocks noGrp="1"/>
          </p:cNvSpPr>
          <p:nvPr>
            <p:ph type="ftr" sz="quarter" idx="11"/>
          </p:nvPr>
        </p:nvSpPr>
        <p:spPr>
          <a:xfrm>
            <a:off x="4038600" y="6356352"/>
            <a:ext cx="4114800" cy="365125"/>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895639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ình nền Powerpoint dễ thương - Tổng hợp những hình nền dễ thương cho Slide  Powerpoint">
            <a:extLst>
              <a:ext uri="{FF2B5EF4-FFF2-40B4-BE49-F238E27FC236}">
                <a16:creationId xmlns:a16="http://schemas.microsoft.com/office/drawing/2014/main" xmlns="" id="{2365953C-7B3C-41F6-BEA5-F98AC1CCF0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1"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534F3A7E-4B46-4AF9-87FC-8CD2E806E21C}"/>
              </a:ext>
            </a:extLst>
          </p:cNvPr>
          <p:cNvSpPr>
            <a:spLocks noGrp="1"/>
          </p:cNvSpPr>
          <p:nvPr>
            <p:ph type="ftr" sz="quarter" idx="11"/>
          </p:nvPr>
        </p:nvSpPr>
        <p:spPr/>
        <p:txBody>
          <a:bodyPr>
            <a:normAutofit/>
          </a:bodyPr>
          <a:lstStyle/>
          <a:p>
            <a:endParaRPr lang="en-US">
              <a:solidFill>
                <a:srgbClr val="FFFFFF"/>
              </a:solidFill>
            </a:endParaRPr>
          </a:p>
        </p:txBody>
      </p:sp>
      <p:sp>
        <p:nvSpPr>
          <p:cNvPr id="8" name="TextBox 7">
            <a:extLst>
              <a:ext uri="{FF2B5EF4-FFF2-40B4-BE49-F238E27FC236}">
                <a16:creationId xmlns:a16="http://schemas.microsoft.com/office/drawing/2014/main" xmlns="" id="{58431868-E899-41BB-8FD0-B09933D8361D}"/>
              </a:ext>
            </a:extLst>
          </p:cNvPr>
          <p:cNvSpPr txBox="1"/>
          <p:nvPr/>
        </p:nvSpPr>
        <p:spPr>
          <a:xfrm>
            <a:off x="1" y="359950"/>
            <a:ext cx="12191979" cy="1015663"/>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CHUYÊN ĐỀ: </a:t>
            </a:r>
          </a:p>
          <a:p>
            <a:pPr algn="ctr"/>
            <a:r>
              <a:rPr lang="en-US" sz="2000" b="1" dirty="0">
                <a:solidFill>
                  <a:srgbClr val="C00000"/>
                </a:solidFill>
                <a:latin typeface="Times New Roman" panose="02020603050405020304" pitchFamily="18" charset="0"/>
                <a:cs typeface="Times New Roman" panose="02020603050405020304" pitchFamily="18" charset="0"/>
              </a:rPr>
              <a:t>TỔ CHỨC DẠY HỌC THEO PHƯƠNG PHÁP TÍCH CỰC ĐỊNH HƯỚNG PHÁT TRIỂN NĂNG LỰC CHO HỌC SINH – ÁP DỤNG CHO MÔN GDCD, MINH HỌA Ở BÀI 3 TIẾT 7 : SIÊNG NĂNG, KIÊN TRÌ</a:t>
            </a:r>
          </a:p>
        </p:txBody>
      </p:sp>
      <p:sp>
        <p:nvSpPr>
          <p:cNvPr id="28" name="TextBox 27">
            <a:extLst>
              <a:ext uri="{FF2B5EF4-FFF2-40B4-BE49-F238E27FC236}">
                <a16:creationId xmlns:a16="http://schemas.microsoft.com/office/drawing/2014/main" xmlns="" id="{D3639C46-32EB-4FBE-A056-979B3C8AA568}"/>
              </a:ext>
            </a:extLst>
          </p:cNvPr>
          <p:cNvSpPr txBox="1"/>
          <p:nvPr/>
        </p:nvSpPr>
        <p:spPr>
          <a:xfrm>
            <a:off x="2040835" y="2426014"/>
            <a:ext cx="8388627" cy="2585323"/>
          </a:xfrm>
          <a:prstGeom prst="rect">
            <a:avLst/>
          </a:prstGeom>
          <a:noFill/>
        </p:spPr>
        <p:txBody>
          <a:bodyPr wrap="square">
            <a:spAutoFit/>
          </a:bodyPr>
          <a:lstStyle/>
          <a:p>
            <a:pPr algn="ct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Tiết</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7.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Bài</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3 :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Siêng</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năng</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kiên</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trì</a:t>
            </a:r>
            <a:endPar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endParaRPr>
          </a:p>
          <a:p>
            <a:pPr algn="ct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Tiếp</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a:t>
            </a:r>
            <a:r>
              <a:rPr lang="en-US" sz="5400" b="1" dirty="0" err="1">
                <a:ln>
                  <a:solidFill>
                    <a:schemeClr val="tx1">
                      <a:lumMod val="75000"/>
                      <a:lumOff val="25000"/>
                    </a:schemeClr>
                  </a:solidFill>
                </a:ln>
                <a:latin typeface="Times New Roman" panose="02020603050405020304" pitchFamily="18" charset="0"/>
                <a:cs typeface="Times New Roman" panose="02020603050405020304" pitchFamily="18" charset="0"/>
              </a:rPr>
              <a:t>theo</a:t>
            </a:r>
            <a:r>
              <a:rPr lang="en-US" sz="5400" b="1" dirty="0">
                <a:ln>
                  <a:solidFill>
                    <a:schemeClr val="tx1">
                      <a:lumMod val="75000"/>
                      <a:lumOff val="25000"/>
                    </a:schemeClr>
                  </a:solidFill>
                </a:ln>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9388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Bài 10: Tích cực tự giác trong hoạt động tập thể và hoạt động xã hội - Hoc24">
            <a:extLst>
              <a:ext uri="{FF2B5EF4-FFF2-40B4-BE49-F238E27FC236}">
                <a16:creationId xmlns:a16="http://schemas.microsoft.com/office/drawing/2014/main" xmlns="" id="{D28F4ECC-A801-4BD8-A7C3-4990CD73B1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 r="1" b="1"/>
          <a:stretch/>
        </p:blipFill>
        <p:spPr bwMode="auto">
          <a:xfrm>
            <a:off x="21"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57377" y="1885951"/>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xmlns="" id="{5C42156A-55D0-42E6-ABA7-6BFA531200BB}"/>
              </a:ext>
            </a:extLst>
          </p:cNvPr>
          <p:cNvSpPr>
            <a:spLocks noGrp="1"/>
          </p:cNvSpPr>
          <p:nvPr>
            <p:ph type="title" idx="4294967295"/>
          </p:nvPr>
        </p:nvSpPr>
        <p:spPr>
          <a:xfrm>
            <a:off x="2305051" y="2592388"/>
            <a:ext cx="7581900" cy="2514600"/>
          </a:xfrm>
        </p:spPr>
        <p:txBody>
          <a:bodyPr vert="horz" lIns="91440" tIns="45720" rIns="91440" bIns="45720" rtlCol="0" anchor="ctr">
            <a:normAutofit fontScale="90000"/>
          </a:bodyPr>
          <a:lstStyle/>
          <a:p>
            <a:pPr algn="ct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3. Ý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nghĩa</a:t>
            </a: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của</a:t>
            </a: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siêng</a:t>
            </a: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năng</a:t>
            </a: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kiên</a:t>
            </a:r>
            <a:r>
              <a:rPr lang="en-US" sz="8000" b="1" i="1"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8000" b="1" i="1" dirty="0" err="1">
                <a:solidFill>
                  <a:schemeClr val="tx1">
                    <a:lumMod val="75000"/>
                    <a:lumOff val="25000"/>
                  </a:schemeClr>
                </a:solidFill>
                <a:effectLst/>
                <a:latin typeface="Times New Roman" panose="02020603050405020304" pitchFamily="18" charset="0"/>
                <a:cs typeface="Times New Roman" panose="02020603050405020304" pitchFamily="18" charset="0"/>
              </a:rPr>
              <a:t>trì</a:t>
            </a:r>
            <a:r>
              <a:rPr lang="en-US" sz="5600" dirty="0">
                <a:solidFill>
                  <a:schemeClr val="tx1">
                    <a:lumMod val="75000"/>
                    <a:lumOff val="25000"/>
                  </a:schemeClr>
                </a:solidFill>
                <a:effectLst/>
              </a:rPr>
              <a:t/>
            </a:r>
            <a:br>
              <a:rPr lang="en-US" sz="5600" dirty="0">
                <a:solidFill>
                  <a:schemeClr val="tx1">
                    <a:lumMod val="75000"/>
                    <a:lumOff val="25000"/>
                  </a:schemeClr>
                </a:solidFill>
                <a:effectLst/>
              </a:rPr>
            </a:br>
            <a:endParaRPr lang="en-US" sz="5600" dirty="0">
              <a:solidFill>
                <a:schemeClr val="tx1">
                  <a:lumMod val="75000"/>
                  <a:lumOff val="25000"/>
                </a:schemeClr>
              </a:solidFill>
            </a:endParaRPr>
          </a:p>
        </p:txBody>
      </p:sp>
      <p:sp>
        <p:nvSpPr>
          <p:cNvPr id="4" name="Footer Placeholder 3">
            <a:extLst>
              <a:ext uri="{FF2B5EF4-FFF2-40B4-BE49-F238E27FC236}">
                <a16:creationId xmlns:a16="http://schemas.microsoft.com/office/drawing/2014/main" xmlns="" id="{DDEDD12B-ECC2-4E66-8BE7-7B28FF4FEC4F}"/>
              </a:ext>
            </a:extLst>
          </p:cNvPr>
          <p:cNvSpPr>
            <a:spLocks noGrp="1"/>
          </p:cNvSpPr>
          <p:nvPr>
            <p:ph type="ftr" sz="quarter" idx="11"/>
          </p:nvPr>
        </p:nvSpPr>
        <p:spPr>
          <a:xfrm>
            <a:off x="4038600" y="6356352"/>
            <a:ext cx="4114800" cy="365125"/>
          </a:xfrm>
        </p:spPr>
        <p:txBody>
          <a:bodyPr vert="horz" lIns="91440" tIns="45720" rIns="91440" bIns="45720" rtlCol="0" anchor="ctr">
            <a:normAutofit/>
          </a:bodyPr>
          <a:lstStyle/>
          <a:p>
            <a:pPr defTabSz="457200">
              <a:defRPr/>
            </a:pPr>
            <a:endParaRPr lang="en-US" sz="1200" kern="1200">
              <a:solidFill>
                <a:srgbClr val="FFFFFF"/>
              </a:solidFill>
              <a:latin typeface="+mn-lt"/>
              <a:ea typeface="+mn-ea"/>
              <a:cs typeface="+mn-cs"/>
            </a:endParaRPr>
          </a:p>
        </p:txBody>
      </p:sp>
    </p:spTree>
    <p:extLst>
      <p:ext uri="{BB962C8B-B14F-4D97-AF65-F5344CB8AC3E}">
        <p14:creationId xmlns:p14="http://schemas.microsoft.com/office/powerpoint/2010/main" val="15668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gày 31/12: Thomas Edison công bố phát minh đèn sợi đốt trước công chúng">
            <a:extLst>
              <a:ext uri="{FF2B5EF4-FFF2-40B4-BE49-F238E27FC236}">
                <a16:creationId xmlns:a16="http://schemas.microsoft.com/office/drawing/2014/main" xmlns="" id="{F876F2D2-81F3-4A49-BA3D-A6A5A7E7D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75" r="1932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7"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347A7AD-E606-40A9-8633-BE8A919CB28D}"/>
              </a:ext>
            </a:extLst>
          </p:cNvPr>
          <p:cNvSpPr>
            <a:spLocks noGrp="1"/>
          </p:cNvSpPr>
          <p:nvPr>
            <p:ph type="title"/>
          </p:nvPr>
        </p:nvSpPr>
        <p:spPr>
          <a:xfrm>
            <a:off x="477980" y="1122363"/>
            <a:ext cx="4531341" cy="3204134"/>
          </a:xfrm>
        </p:spPr>
        <p:txBody>
          <a:bodyPr vert="horz" lIns="91440" tIns="45720" rIns="91440" bIns="45720" rtlCol="0" anchor="b">
            <a:normAutofit fontScale="90000"/>
          </a:bodyPr>
          <a:lstStyle/>
          <a:p>
            <a:pPr algn="just" fontAlgn="base"/>
            <a:r>
              <a:rPr lang="en-US" sz="8900" b="1" dirty="0"/>
              <a:t/>
            </a:r>
            <a:br>
              <a:rPr lang="en-US" sz="8900" b="1" dirty="0"/>
            </a:br>
            <a:r>
              <a:rPr lang="en-US" sz="6000" b="1" dirty="0"/>
              <a:t>“</a:t>
            </a:r>
            <a:r>
              <a:rPr lang="en-US" b="1" dirty="0"/>
              <a:t>E</a:t>
            </a:r>
            <a:r>
              <a:rPr lang="en-US" b="1" i="0" dirty="0">
                <a:effectLst/>
              </a:rPr>
              <a:t>dison </a:t>
            </a:r>
            <a:r>
              <a:rPr lang="en-US" b="1" i="0" dirty="0" err="1">
                <a:effectLst/>
              </a:rPr>
              <a:t>và</a:t>
            </a:r>
            <a:r>
              <a:rPr lang="en-US" b="1" i="0" dirty="0">
                <a:effectLst/>
              </a:rPr>
              <a:t> </a:t>
            </a:r>
            <a:r>
              <a:rPr lang="en-US" b="1" i="0" dirty="0" err="1">
                <a:effectLst/>
              </a:rPr>
              <a:t>hơn</a:t>
            </a:r>
            <a:r>
              <a:rPr lang="en-US" b="1" i="0" dirty="0">
                <a:effectLst/>
              </a:rPr>
              <a:t> 10.000 </a:t>
            </a:r>
            <a:r>
              <a:rPr lang="en-US" b="1" i="0" dirty="0" err="1">
                <a:effectLst/>
              </a:rPr>
              <a:t>lần</a:t>
            </a:r>
            <a:r>
              <a:rPr lang="en-US" b="1" i="0" dirty="0">
                <a:effectLst/>
              </a:rPr>
              <a:t> </a:t>
            </a:r>
            <a:r>
              <a:rPr lang="en-US" b="1" i="0" dirty="0" err="1">
                <a:effectLst/>
              </a:rPr>
              <a:t>thất</a:t>
            </a:r>
            <a:r>
              <a:rPr lang="en-US" b="1" i="0" dirty="0">
                <a:effectLst/>
              </a:rPr>
              <a:t> </a:t>
            </a:r>
            <a:r>
              <a:rPr lang="en-US" b="1" i="0" dirty="0" err="1">
                <a:effectLst/>
              </a:rPr>
              <a:t>bại</a:t>
            </a:r>
            <a:r>
              <a:rPr lang="en-US" b="1" i="0" dirty="0">
                <a:effectLst/>
              </a:rPr>
              <a:t> </a:t>
            </a:r>
            <a:r>
              <a:rPr lang="en-US" b="1" i="0" dirty="0" err="1">
                <a:effectLst/>
              </a:rPr>
              <a:t>để</a:t>
            </a:r>
            <a:r>
              <a:rPr lang="en-US" b="1" i="0" dirty="0">
                <a:effectLst/>
              </a:rPr>
              <a:t> </a:t>
            </a:r>
            <a:r>
              <a:rPr lang="en-US" b="1" i="0" dirty="0" err="1">
                <a:effectLst/>
              </a:rPr>
              <a:t>mang</a:t>
            </a:r>
            <a:r>
              <a:rPr lang="en-US" b="1" i="0" dirty="0">
                <a:effectLst/>
              </a:rPr>
              <a:t> </a:t>
            </a:r>
            <a:r>
              <a:rPr lang="en-US" b="1" i="0" dirty="0" err="1">
                <a:effectLst/>
              </a:rPr>
              <a:t>lại</a:t>
            </a:r>
            <a:r>
              <a:rPr lang="en-US" b="1" i="0" dirty="0">
                <a:effectLst/>
              </a:rPr>
              <a:t> </a:t>
            </a:r>
            <a:r>
              <a:rPr lang="en-US" b="1" i="0" dirty="0" err="1">
                <a:effectLst/>
              </a:rPr>
              <a:t>ánh</a:t>
            </a:r>
            <a:r>
              <a:rPr lang="en-US" b="1" i="0" dirty="0">
                <a:effectLst/>
              </a:rPr>
              <a:t> </a:t>
            </a:r>
            <a:r>
              <a:rPr lang="en-US" b="1" i="0" dirty="0" err="1">
                <a:effectLst/>
              </a:rPr>
              <a:t>sáng</a:t>
            </a:r>
            <a:r>
              <a:rPr lang="en-US" b="1" i="0" dirty="0">
                <a:effectLst/>
              </a:rPr>
              <a:t> </a:t>
            </a:r>
            <a:r>
              <a:rPr lang="en-US" b="1" i="0" dirty="0" err="1">
                <a:effectLst/>
              </a:rPr>
              <a:t>cho</a:t>
            </a:r>
            <a:r>
              <a:rPr lang="en-US" b="1" i="0" dirty="0">
                <a:effectLst/>
              </a:rPr>
              <a:t> </a:t>
            </a:r>
            <a:r>
              <a:rPr lang="en-US" b="1" i="0" dirty="0" err="1">
                <a:effectLst/>
              </a:rPr>
              <a:t>nhân</a:t>
            </a:r>
            <a:r>
              <a:rPr lang="en-US" b="1" i="0" dirty="0">
                <a:effectLst/>
              </a:rPr>
              <a:t> </a:t>
            </a:r>
            <a:r>
              <a:rPr lang="en-US" b="1" i="0" dirty="0" err="1">
                <a:effectLst/>
              </a:rPr>
              <a:t>loại</a:t>
            </a:r>
            <a:r>
              <a:rPr lang="en-US" b="1" i="0" dirty="0">
                <a:effectLst/>
              </a:rPr>
              <a:t>”</a:t>
            </a:r>
          </a:p>
        </p:txBody>
      </p:sp>
      <p:sp>
        <p:nvSpPr>
          <p:cNvPr id="75" name="Rectangle 7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1088993-08B4-4E7B-A57B-27D74BF5AFCF}"/>
              </a:ext>
            </a:extLst>
          </p:cNvPr>
          <p:cNvSpPr>
            <a:spLocks noGrp="1"/>
          </p:cNvSpPr>
          <p:nvPr>
            <p:ph type="ftr" sz="quarter" idx="11"/>
          </p:nvPr>
        </p:nvSpPr>
        <p:spPr>
          <a:xfrm>
            <a:off x="1692322" y="6356352"/>
            <a:ext cx="2809017" cy="365125"/>
          </a:xfrm>
        </p:spPr>
        <p:txBody>
          <a:bodyPr vert="horz" lIns="91440" tIns="45720" rIns="91440" bIns="45720" rtlCol="0" anchor="ctr">
            <a:normAutofit/>
          </a:bodyPr>
          <a:lstStyle/>
          <a:p>
            <a:pPr algn="r">
              <a:defRPr/>
            </a:pPr>
            <a:endParaRPr lang="en-US" kern="120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13381168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A511B-3DA4-4030-BB50-A495FB3BAC4C}"/>
              </a:ext>
            </a:extLst>
          </p:cNvPr>
          <p:cNvSpPr>
            <a:spLocks noGrp="1"/>
          </p:cNvSpPr>
          <p:nvPr>
            <p:ph type="title"/>
          </p:nvPr>
        </p:nvSpPr>
        <p:spPr>
          <a:xfrm>
            <a:off x="5796058" y="2276135"/>
            <a:ext cx="5574308" cy="2954290"/>
          </a:xfrm>
        </p:spPr>
        <p:txBody>
          <a:bodyPr vert="horz" lIns="91440" tIns="45720" rIns="91440" bIns="45720" rtlCol="0" anchor="t">
            <a:normAutofit fontScale="90000"/>
          </a:bodyPr>
          <a:lstStyle/>
          <a:p>
            <a:pPr marL="0" marR="0" algn="just" fontAlgn="base">
              <a:spcAft>
                <a:spcPts val="0"/>
              </a:spcAft>
            </a:pPr>
            <a:r>
              <a:rPr lang="en-US" sz="2400" b="1" spc="-75" dirty="0">
                <a:solidFill>
                  <a:schemeClr val="bg1"/>
                </a:solidFill>
                <a:effectLst/>
              </a:rPr>
              <a:t/>
            </a:r>
            <a:br>
              <a:rPr lang="en-US" sz="2400" b="1" spc="-75" dirty="0">
                <a:solidFill>
                  <a:schemeClr val="bg1"/>
                </a:solidFill>
                <a:effectLst/>
              </a:rPr>
            </a:br>
            <a:r>
              <a:rPr lang="en-US" sz="2400" b="1" spc="-75" dirty="0" err="1">
                <a:solidFill>
                  <a:schemeClr val="bg1"/>
                </a:solidFill>
              </a:rPr>
              <a:t>T</a:t>
            </a:r>
            <a:r>
              <a:rPr lang="en-US" sz="2400" dirty="0" err="1">
                <a:solidFill>
                  <a:schemeClr val="bg1"/>
                </a:solidFill>
                <a:effectLst/>
              </a:rPr>
              <a:t>ừ</a:t>
            </a:r>
            <a:r>
              <a:rPr lang="en-US" sz="2400" dirty="0">
                <a:solidFill>
                  <a:schemeClr val="bg1"/>
                </a:solidFill>
                <a:effectLst/>
              </a:rPr>
              <a:t> </a:t>
            </a:r>
            <a:r>
              <a:rPr lang="en-US" sz="2400" dirty="0" err="1">
                <a:solidFill>
                  <a:schemeClr val="bg1"/>
                </a:solidFill>
                <a:effectLst/>
              </a:rPr>
              <a:t>nhỏ</a:t>
            </a:r>
            <a:r>
              <a:rPr lang="en-US" sz="2400" dirty="0">
                <a:solidFill>
                  <a:schemeClr val="bg1"/>
                </a:solidFill>
                <a:effectLst/>
              </a:rPr>
              <a:t>, Edison </a:t>
            </a:r>
            <a:r>
              <a:rPr lang="en-US" sz="2400" dirty="0" err="1">
                <a:solidFill>
                  <a:schemeClr val="bg1"/>
                </a:solidFill>
                <a:effectLst/>
              </a:rPr>
              <a:t>thường</a:t>
            </a:r>
            <a:r>
              <a:rPr lang="en-US" sz="2400" dirty="0">
                <a:solidFill>
                  <a:schemeClr val="bg1"/>
                </a:solidFill>
                <a:effectLst/>
              </a:rPr>
              <a:t> </a:t>
            </a:r>
            <a:r>
              <a:rPr lang="en-US" sz="2400" dirty="0" err="1">
                <a:solidFill>
                  <a:schemeClr val="bg1"/>
                </a:solidFill>
                <a:effectLst/>
              </a:rPr>
              <a:t>xuyên</a:t>
            </a:r>
            <a:r>
              <a:rPr lang="en-US" sz="2400" dirty="0">
                <a:solidFill>
                  <a:schemeClr val="bg1"/>
                </a:solidFill>
                <a:effectLst/>
              </a:rPr>
              <a:t> </a:t>
            </a:r>
            <a:r>
              <a:rPr lang="en-US" sz="2400" dirty="0" err="1">
                <a:solidFill>
                  <a:schemeClr val="bg1"/>
                </a:solidFill>
                <a:effectLst/>
              </a:rPr>
              <a:t>bị</a:t>
            </a:r>
            <a:r>
              <a:rPr lang="en-US" sz="2400" dirty="0">
                <a:solidFill>
                  <a:schemeClr val="bg1"/>
                </a:solidFill>
                <a:effectLst/>
              </a:rPr>
              <a:t> </a:t>
            </a:r>
            <a:r>
              <a:rPr lang="en-US" sz="2400" dirty="0" err="1">
                <a:solidFill>
                  <a:schemeClr val="bg1"/>
                </a:solidFill>
                <a:effectLst/>
              </a:rPr>
              <a:t>ốm</a:t>
            </a:r>
            <a:r>
              <a:rPr lang="en-US" sz="2400" dirty="0">
                <a:solidFill>
                  <a:schemeClr val="bg1"/>
                </a:solidFill>
              </a:rPr>
              <a:t> </a:t>
            </a:r>
            <a:r>
              <a:rPr lang="en-US" sz="2400" dirty="0" err="1">
                <a:solidFill>
                  <a:schemeClr val="bg1"/>
                </a:solidFill>
                <a:effectLst/>
              </a:rPr>
              <a:t>nên</a:t>
            </a:r>
            <a:r>
              <a:rPr lang="en-US" sz="2400" dirty="0">
                <a:solidFill>
                  <a:schemeClr val="bg1"/>
                </a:solidFill>
                <a:effectLst/>
              </a:rPr>
              <a:t> </a:t>
            </a:r>
            <a:r>
              <a:rPr lang="en-US" sz="2400" dirty="0" err="1">
                <a:solidFill>
                  <a:schemeClr val="bg1"/>
                </a:solidFill>
                <a:effectLst/>
              </a:rPr>
              <a:t>hồi</a:t>
            </a:r>
            <a:r>
              <a:rPr lang="en-US" sz="2400" dirty="0">
                <a:solidFill>
                  <a:schemeClr val="bg1"/>
                </a:solidFill>
                <a:effectLst/>
              </a:rPr>
              <a:t> </a:t>
            </a:r>
            <a:r>
              <a:rPr lang="en-US" sz="2400" dirty="0" err="1">
                <a:solidFill>
                  <a:schemeClr val="bg1"/>
                </a:solidFill>
                <a:effectLst/>
              </a:rPr>
              <a:t>tiểu</a:t>
            </a:r>
            <a:r>
              <a:rPr lang="en-US" sz="2400" dirty="0">
                <a:solidFill>
                  <a:schemeClr val="bg1"/>
                </a:solidFill>
                <a:effectLst/>
              </a:rPr>
              <a:t> </a:t>
            </a:r>
            <a:r>
              <a:rPr lang="en-US" sz="2400" dirty="0" err="1">
                <a:solidFill>
                  <a:schemeClr val="bg1"/>
                </a:solidFill>
                <a:effectLst/>
              </a:rPr>
              <a:t>học</a:t>
            </a:r>
            <a:r>
              <a:rPr lang="en-US" sz="2400" dirty="0">
                <a:solidFill>
                  <a:schemeClr val="bg1"/>
                </a:solidFill>
                <a:effectLst/>
              </a:rPr>
              <a:t>, Edison </a:t>
            </a:r>
            <a:r>
              <a:rPr lang="en-US" sz="2400" dirty="0" err="1">
                <a:solidFill>
                  <a:schemeClr val="bg1"/>
                </a:solidFill>
                <a:effectLst/>
              </a:rPr>
              <a:t>thường</a:t>
            </a:r>
            <a:r>
              <a:rPr lang="en-US" sz="2400" dirty="0">
                <a:solidFill>
                  <a:schemeClr val="bg1"/>
                </a:solidFill>
                <a:effectLst/>
              </a:rPr>
              <a:t> </a:t>
            </a:r>
            <a:r>
              <a:rPr lang="en-US" sz="2400" dirty="0" err="1">
                <a:solidFill>
                  <a:schemeClr val="bg1"/>
                </a:solidFill>
                <a:effectLst/>
              </a:rPr>
              <a:t>xuyên</a:t>
            </a:r>
            <a:r>
              <a:rPr lang="en-US" sz="2400" dirty="0">
                <a:solidFill>
                  <a:schemeClr val="bg1"/>
                </a:solidFill>
                <a:effectLst/>
              </a:rPr>
              <a:t> </a:t>
            </a:r>
            <a:r>
              <a:rPr lang="en-US" sz="2400" dirty="0" err="1">
                <a:solidFill>
                  <a:schemeClr val="bg1"/>
                </a:solidFill>
                <a:effectLst/>
              </a:rPr>
              <a:t>đến</a:t>
            </a:r>
            <a:r>
              <a:rPr lang="en-US" sz="2400" dirty="0">
                <a:solidFill>
                  <a:schemeClr val="bg1"/>
                </a:solidFill>
                <a:effectLst/>
              </a:rPr>
              <a:t> </a:t>
            </a:r>
            <a:r>
              <a:rPr lang="en-US" sz="2400" dirty="0" err="1">
                <a:solidFill>
                  <a:schemeClr val="bg1"/>
                </a:solidFill>
                <a:effectLst/>
              </a:rPr>
              <a:t>lớp</a:t>
            </a:r>
            <a:r>
              <a:rPr lang="en-US" sz="2400" dirty="0">
                <a:solidFill>
                  <a:schemeClr val="bg1"/>
                </a:solidFill>
                <a:effectLst/>
              </a:rPr>
              <a:t> </a:t>
            </a:r>
            <a:r>
              <a:rPr lang="en-US" sz="2400" dirty="0" err="1">
                <a:solidFill>
                  <a:schemeClr val="bg1"/>
                </a:solidFill>
                <a:effectLst/>
              </a:rPr>
              <a:t>muộn</a:t>
            </a:r>
            <a:r>
              <a:rPr lang="en-US" sz="2400" dirty="0">
                <a:solidFill>
                  <a:schemeClr val="bg1"/>
                </a:solidFill>
                <a:effectLst/>
              </a:rPr>
              <a:t>, </a:t>
            </a:r>
            <a:r>
              <a:rPr lang="en-US" sz="2400" dirty="0" err="1">
                <a:solidFill>
                  <a:schemeClr val="bg1"/>
                </a:solidFill>
                <a:effectLst/>
              </a:rPr>
              <a:t>không</a:t>
            </a:r>
            <a:r>
              <a:rPr lang="en-US" sz="2400" dirty="0">
                <a:solidFill>
                  <a:schemeClr val="bg1"/>
                </a:solidFill>
                <a:effectLst/>
              </a:rPr>
              <a:t> </a:t>
            </a:r>
            <a:r>
              <a:rPr lang="en-US" sz="2400" dirty="0" err="1">
                <a:solidFill>
                  <a:schemeClr val="bg1"/>
                </a:solidFill>
                <a:effectLst/>
              </a:rPr>
              <a:t>tập</a:t>
            </a:r>
            <a:r>
              <a:rPr lang="en-US" sz="2400" dirty="0">
                <a:solidFill>
                  <a:schemeClr val="bg1"/>
                </a:solidFill>
                <a:effectLst/>
              </a:rPr>
              <a:t> </a:t>
            </a:r>
            <a:r>
              <a:rPr lang="en-US" sz="2400" dirty="0" err="1">
                <a:solidFill>
                  <a:schemeClr val="bg1"/>
                </a:solidFill>
                <a:effectLst/>
              </a:rPr>
              <a:t>trung</a:t>
            </a:r>
            <a:r>
              <a:rPr lang="en-US" sz="2400" dirty="0">
                <a:solidFill>
                  <a:schemeClr val="bg1"/>
                </a:solidFill>
                <a:effectLst/>
              </a:rPr>
              <a:t> </a:t>
            </a:r>
            <a:r>
              <a:rPr lang="en-US" sz="2400" dirty="0" err="1">
                <a:solidFill>
                  <a:schemeClr val="bg1"/>
                </a:solidFill>
                <a:effectLst/>
              </a:rPr>
              <a:t>học</a:t>
            </a:r>
            <a:r>
              <a:rPr lang="en-US" sz="2400" dirty="0">
                <a:solidFill>
                  <a:schemeClr val="bg1"/>
                </a:solidFill>
                <a:effectLst/>
              </a:rPr>
              <a:t>, </a:t>
            </a:r>
            <a:r>
              <a:rPr lang="en-US" sz="2400" dirty="0" err="1">
                <a:solidFill>
                  <a:schemeClr val="bg1"/>
                </a:solidFill>
                <a:effectLst/>
              </a:rPr>
              <a:t>không</a:t>
            </a:r>
            <a:r>
              <a:rPr lang="en-US" sz="2400" dirty="0">
                <a:solidFill>
                  <a:schemeClr val="bg1"/>
                </a:solidFill>
                <a:effectLst/>
              </a:rPr>
              <a:t> </a:t>
            </a:r>
            <a:r>
              <a:rPr lang="en-US" sz="2400" dirty="0" err="1">
                <a:solidFill>
                  <a:schemeClr val="bg1"/>
                </a:solidFill>
                <a:effectLst/>
              </a:rPr>
              <a:t>chịu</a:t>
            </a:r>
            <a:r>
              <a:rPr lang="en-US" sz="2400" dirty="0">
                <a:solidFill>
                  <a:schemeClr val="bg1"/>
                </a:solidFill>
                <a:effectLst/>
              </a:rPr>
              <a:t> </a:t>
            </a:r>
            <a:r>
              <a:rPr lang="en-US" sz="2400" dirty="0" err="1">
                <a:solidFill>
                  <a:schemeClr val="bg1"/>
                </a:solidFill>
                <a:effectLst/>
              </a:rPr>
              <a:t>trả</a:t>
            </a:r>
            <a:r>
              <a:rPr lang="en-US" sz="2400" dirty="0">
                <a:solidFill>
                  <a:schemeClr val="bg1"/>
                </a:solidFill>
                <a:effectLst/>
              </a:rPr>
              <a:t> </a:t>
            </a:r>
            <a:r>
              <a:rPr lang="en-US" sz="2400" dirty="0" err="1">
                <a:solidFill>
                  <a:schemeClr val="bg1"/>
                </a:solidFill>
                <a:effectLst/>
              </a:rPr>
              <a:t>lời</a:t>
            </a:r>
            <a:r>
              <a:rPr lang="en-US" sz="2400" dirty="0">
                <a:solidFill>
                  <a:schemeClr val="bg1"/>
                </a:solidFill>
                <a:effectLst/>
              </a:rPr>
              <a:t> </a:t>
            </a:r>
            <a:r>
              <a:rPr lang="en-US" sz="2400" dirty="0" err="1">
                <a:solidFill>
                  <a:schemeClr val="bg1"/>
                </a:solidFill>
                <a:effectLst/>
              </a:rPr>
              <a:t>những</a:t>
            </a:r>
            <a:r>
              <a:rPr lang="en-US" sz="2400" dirty="0">
                <a:solidFill>
                  <a:schemeClr val="bg1"/>
                </a:solidFill>
                <a:effectLst/>
              </a:rPr>
              <a:t> </a:t>
            </a:r>
            <a:r>
              <a:rPr lang="en-US" sz="2400" dirty="0" err="1">
                <a:solidFill>
                  <a:schemeClr val="bg1"/>
                </a:solidFill>
                <a:effectLst/>
              </a:rPr>
              <a:t>câu</a:t>
            </a:r>
            <a:r>
              <a:rPr lang="en-US" sz="2400" dirty="0">
                <a:solidFill>
                  <a:schemeClr val="bg1"/>
                </a:solidFill>
                <a:effectLst/>
              </a:rPr>
              <a:t> </a:t>
            </a:r>
            <a:r>
              <a:rPr lang="en-US" sz="2400" dirty="0" err="1">
                <a:solidFill>
                  <a:schemeClr val="bg1"/>
                </a:solidFill>
                <a:effectLst/>
              </a:rPr>
              <a:t>hỏi</a:t>
            </a:r>
            <a:r>
              <a:rPr lang="en-US" sz="2400" dirty="0">
                <a:solidFill>
                  <a:schemeClr val="bg1"/>
                </a:solidFill>
                <a:effectLst/>
              </a:rPr>
              <a:t> </a:t>
            </a:r>
            <a:r>
              <a:rPr lang="en-US" sz="2400" dirty="0" err="1">
                <a:solidFill>
                  <a:schemeClr val="bg1"/>
                </a:solidFill>
                <a:effectLst/>
              </a:rPr>
              <a:t>của</a:t>
            </a:r>
            <a:r>
              <a:rPr lang="en-US" sz="2400" dirty="0">
                <a:solidFill>
                  <a:schemeClr val="bg1"/>
                </a:solidFill>
                <a:effectLst/>
              </a:rPr>
              <a:t> </a:t>
            </a:r>
            <a:r>
              <a:rPr lang="en-US" sz="2400" dirty="0" err="1">
                <a:solidFill>
                  <a:schemeClr val="bg1"/>
                </a:solidFill>
                <a:effectLst/>
              </a:rPr>
              <a:t>thầy</a:t>
            </a:r>
            <a:r>
              <a:rPr lang="en-US" sz="2400" dirty="0">
                <a:solidFill>
                  <a:schemeClr val="bg1"/>
                </a:solidFill>
                <a:effectLst/>
              </a:rPr>
              <a:t> </a:t>
            </a:r>
            <a:r>
              <a:rPr lang="en-US" sz="2400" dirty="0" err="1">
                <a:solidFill>
                  <a:schemeClr val="bg1"/>
                </a:solidFill>
                <a:effectLst/>
              </a:rPr>
              <a:t>cô</a:t>
            </a:r>
            <a:r>
              <a:rPr lang="en-US" sz="2400" dirty="0">
                <a:solidFill>
                  <a:schemeClr val="bg1"/>
                </a:solidFill>
                <a:effectLst/>
              </a:rPr>
              <a:t>. </a:t>
            </a:r>
            <a:r>
              <a:rPr lang="en-US" sz="2400" dirty="0" err="1">
                <a:solidFill>
                  <a:schemeClr val="bg1"/>
                </a:solidFill>
              </a:rPr>
              <a:t>C</a:t>
            </a:r>
            <a:r>
              <a:rPr lang="en-US" sz="2400" dirty="0" err="1">
                <a:solidFill>
                  <a:schemeClr val="bg1"/>
                </a:solidFill>
                <a:effectLst/>
              </a:rPr>
              <a:t>ậu</a:t>
            </a:r>
            <a:r>
              <a:rPr lang="en-US" sz="2400" dirty="0">
                <a:solidFill>
                  <a:schemeClr val="bg1"/>
                </a:solidFill>
                <a:effectLst/>
              </a:rPr>
              <a:t> </a:t>
            </a:r>
            <a:r>
              <a:rPr lang="en-US" sz="2400" dirty="0" err="1">
                <a:solidFill>
                  <a:schemeClr val="bg1"/>
                </a:solidFill>
                <a:effectLst/>
              </a:rPr>
              <a:t>bé</a:t>
            </a:r>
            <a:r>
              <a:rPr lang="en-US" sz="2400" dirty="0">
                <a:solidFill>
                  <a:schemeClr val="bg1"/>
                </a:solidFill>
                <a:effectLst/>
              </a:rPr>
              <a:t> </a:t>
            </a:r>
            <a:r>
              <a:rPr lang="en-US" sz="2400" dirty="0" err="1">
                <a:solidFill>
                  <a:schemeClr val="bg1"/>
                </a:solidFill>
                <a:effectLst/>
              </a:rPr>
              <a:t>liên</a:t>
            </a:r>
            <a:r>
              <a:rPr lang="en-US" sz="2400" dirty="0">
                <a:solidFill>
                  <a:schemeClr val="bg1"/>
                </a:solidFill>
                <a:effectLst/>
              </a:rPr>
              <a:t> </a:t>
            </a:r>
            <a:r>
              <a:rPr lang="en-US" sz="2400" dirty="0" err="1">
                <a:solidFill>
                  <a:schemeClr val="bg1"/>
                </a:solidFill>
                <a:effectLst/>
              </a:rPr>
              <a:t>tục</a:t>
            </a:r>
            <a:r>
              <a:rPr lang="en-US" sz="2400" dirty="0">
                <a:solidFill>
                  <a:schemeClr val="bg1"/>
                </a:solidFill>
                <a:effectLst/>
              </a:rPr>
              <a:t> </a:t>
            </a:r>
            <a:r>
              <a:rPr lang="en-US" sz="2400" dirty="0" err="1">
                <a:solidFill>
                  <a:schemeClr val="bg1"/>
                </a:solidFill>
                <a:effectLst/>
              </a:rPr>
              <a:t>đặt</a:t>
            </a:r>
            <a:r>
              <a:rPr lang="en-US" sz="2400" dirty="0">
                <a:solidFill>
                  <a:schemeClr val="bg1"/>
                </a:solidFill>
                <a:effectLst/>
              </a:rPr>
              <a:t> ra </a:t>
            </a:r>
            <a:r>
              <a:rPr lang="en-US" sz="2400" dirty="0" err="1">
                <a:solidFill>
                  <a:schemeClr val="bg1"/>
                </a:solidFill>
                <a:effectLst/>
              </a:rPr>
              <a:t>những</a:t>
            </a:r>
            <a:r>
              <a:rPr lang="en-US" sz="2400" dirty="0">
                <a:solidFill>
                  <a:schemeClr val="bg1"/>
                </a:solidFill>
                <a:effectLst/>
              </a:rPr>
              <a:t> </a:t>
            </a:r>
            <a:r>
              <a:rPr lang="en-US" sz="2400" dirty="0" err="1">
                <a:solidFill>
                  <a:schemeClr val="bg1"/>
                </a:solidFill>
                <a:effectLst/>
              </a:rPr>
              <a:t>câu</a:t>
            </a:r>
            <a:r>
              <a:rPr lang="en-US" sz="2400" dirty="0">
                <a:solidFill>
                  <a:schemeClr val="bg1"/>
                </a:solidFill>
                <a:effectLst/>
              </a:rPr>
              <a:t> </a:t>
            </a:r>
            <a:r>
              <a:rPr lang="en-US" sz="2400" dirty="0" err="1">
                <a:solidFill>
                  <a:schemeClr val="bg1"/>
                </a:solidFill>
                <a:effectLst/>
              </a:rPr>
              <a:t>hỏi</a:t>
            </a:r>
            <a:r>
              <a:rPr lang="en-US" sz="2400" dirty="0">
                <a:solidFill>
                  <a:schemeClr val="bg1"/>
                </a:solidFill>
                <a:effectLst/>
              </a:rPr>
              <a:t> "</a:t>
            </a:r>
            <a:r>
              <a:rPr lang="en-US" sz="2400" dirty="0" err="1">
                <a:solidFill>
                  <a:schemeClr val="bg1"/>
                </a:solidFill>
                <a:effectLst/>
              </a:rPr>
              <a:t>Tại</a:t>
            </a:r>
            <a:r>
              <a:rPr lang="en-US" sz="2400" dirty="0">
                <a:solidFill>
                  <a:schemeClr val="bg1"/>
                </a:solidFill>
                <a:effectLst/>
              </a:rPr>
              <a:t> </a:t>
            </a:r>
            <a:r>
              <a:rPr lang="en-US" sz="2400" dirty="0" err="1">
                <a:solidFill>
                  <a:schemeClr val="bg1"/>
                </a:solidFill>
                <a:effectLst/>
              </a:rPr>
              <a:t>sao</a:t>
            </a:r>
            <a:r>
              <a:rPr lang="en-US" sz="2400" dirty="0">
                <a:solidFill>
                  <a:schemeClr val="bg1"/>
                </a:solidFill>
                <a:effectLst/>
              </a:rPr>
              <a:t>?", "</a:t>
            </a:r>
            <a:r>
              <a:rPr lang="en-US" sz="2400" dirty="0" err="1">
                <a:solidFill>
                  <a:schemeClr val="bg1"/>
                </a:solidFill>
                <a:effectLst/>
              </a:rPr>
              <a:t>Thế</a:t>
            </a:r>
            <a:r>
              <a:rPr lang="en-US" sz="2400" dirty="0">
                <a:solidFill>
                  <a:schemeClr val="bg1"/>
                </a:solidFill>
                <a:effectLst/>
              </a:rPr>
              <a:t> </a:t>
            </a:r>
            <a:r>
              <a:rPr lang="en-US" sz="2400" dirty="0" err="1">
                <a:solidFill>
                  <a:schemeClr val="bg1"/>
                </a:solidFill>
                <a:effectLst/>
              </a:rPr>
              <a:t>nào</a:t>
            </a:r>
            <a:r>
              <a:rPr lang="en-US" sz="2400" dirty="0">
                <a:solidFill>
                  <a:schemeClr val="bg1"/>
                </a:solidFill>
                <a:effectLst/>
              </a:rPr>
              <a:t>?“ </a:t>
            </a:r>
            <a:r>
              <a:rPr lang="en-US" sz="2400" dirty="0" err="1">
                <a:solidFill>
                  <a:schemeClr val="bg1"/>
                </a:solidFill>
                <a:effectLst/>
              </a:rPr>
              <a:t>khiến</a:t>
            </a:r>
            <a:r>
              <a:rPr lang="en-US" sz="2400" dirty="0">
                <a:solidFill>
                  <a:schemeClr val="bg1"/>
                </a:solidFill>
                <a:effectLst/>
              </a:rPr>
              <a:t> </a:t>
            </a:r>
            <a:r>
              <a:rPr lang="en-US" sz="2400" dirty="0" err="1">
                <a:solidFill>
                  <a:schemeClr val="bg1"/>
                </a:solidFill>
                <a:effectLst/>
              </a:rPr>
              <a:t>thầy</a:t>
            </a:r>
            <a:r>
              <a:rPr lang="en-US" sz="2400" dirty="0">
                <a:solidFill>
                  <a:schemeClr val="bg1"/>
                </a:solidFill>
                <a:effectLst/>
              </a:rPr>
              <a:t> </a:t>
            </a:r>
            <a:r>
              <a:rPr lang="en-US" sz="2400" dirty="0" err="1">
                <a:solidFill>
                  <a:schemeClr val="bg1"/>
                </a:solidFill>
                <a:effectLst/>
              </a:rPr>
              <a:t>cô</a:t>
            </a:r>
            <a:r>
              <a:rPr lang="en-US" sz="2400" dirty="0">
                <a:solidFill>
                  <a:schemeClr val="bg1"/>
                </a:solidFill>
                <a:effectLst/>
              </a:rPr>
              <a:t> </a:t>
            </a:r>
            <a:r>
              <a:rPr lang="en-US" sz="2400" dirty="0" err="1">
                <a:solidFill>
                  <a:schemeClr val="bg1"/>
                </a:solidFill>
                <a:effectLst/>
              </a:rPr>
              <a:t>giáo</a:t>
            </a:r>
            <a:r>
              <a:rPr lang="en-US" sz="2400" dirty="0">
                <a:solidFill>
                  <a:schemeClr val="bg1"/>
                </a:solidFill>
                <a:effectLst/>
              </a:rPr>
              <a:t> </a:t>
            </a:r>
            <a:r>
              <a:rPr lang="en-US" sz="2400" dirty="0" err="1">
                <a:solidFill>
                  <a:schemeClr val="bg1"/>
                </a:solidFill>
                <a:effectLst/>
              </a:rPr>
              <a:t>khó</a:t>
            </a:r>
            <a:r>
              <a:rPr lang="en-US" sz="2400" dirty="0">
                <a:solidFill>
                  <a:schemeClr val="bg1"/>
                </a:solidFill>
                <a:effectLst/>
              </a:rPr>
              <a:t> </a:t>
            </a:r>
            <a:r>
              <a:rPr lang="en-US" sz="2400" dirty="0" err="1">
                <a:solidFill>
                  <a:schemeClr val="bg1"/>
                </a:solidFill>
                <a:effectLst/>
              </a:rPr>
              <a:t>chịu</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cuối</a:t>
            </a:r>
            <a:r>
              <a:rPr lang="en-US" sz="2400" dirty="0">
                <a:solidFill>
                  <a:schemeClr val="bg1"/>
                </a:solidFill>
              </a:rPr>
              <a:t> </a:t>
            </a:r>
            <a:r>
              <a:rPr lang="en-US" sz="2400" dirty="0" err="1">
                <a:solidFill>
                  <a:schemeClr val="bg1"/>
                </a:solidFill>
              </a:rPr>
              <a:t>cùng</a:t>
            </a:r>
            <a:r>
              <a:rPr lang="en-US" sz="2400" dirty="0">
                <a:solidFill>
                  <a:schemeClr val="bg1"/>
                </a:solidFill>
              </a:rPr>
              <a:t> </a:t>
            </a:r>
            <a:r>
              <a:rPr lang="en-US" sz="2400" dirty="0" err="1">
                <a:solidFill>
                  <a:schemeClr val="bg1"/>
                </a:solidFill>
              </a:rPr>
              <a:t>bị</a:t>
            </a:r>
            <a:r>
              <a:rPr lang="en-US" sz="2400" dirty="0">
                <a:solidFill>
                  <a:schemeClr val="bg1"/>
                </a:solidFill>
              </a:rPr>
              <a:t> </a:t>
            </a:r>
            <a:r>
              <a:rPr lang="en-US" sz="2400" dirty="0" err="1">
                <a:solidFill>
                  <a:schemeClr val="bg1"/>
                </a:solidFill>
              </a:rPr>
              <a:t>buộc</a:t>
            </a:r>
            <a:r>
              <a:rPr lang="en-US" sz="2400" dirty="0">
                <a:solidFill>
                  <a:schemeClr val="bg1"/>
                </a:solidFill>
              </a:rPr>
              <a:t> </a:t>
            </a:r>
            <a:r>
              <a:rPr lang="en-US" sz="2400" dirty="0" err="1">
                <a:solidFill>
                  <a:schemeClr val="bg1"/>
                </a:solidFill>
              </a:rPr>
              <a:t>thôi</a:t>
            </a:r>
            <a:r>
              <a:rPr lang="en-US" sz="2400" dirty="0">
                <a:solidFill>
                  <a:schemeClr val="bg1"/>
                </a:solidFill>
              </a:rPr>
              <a:t> </a:t>
            </a:r>
            <a:r>
              <a:rPr lang="en-US" sz="2400" dirty="0" err="1">
                <a:solidFill>
                  <a:schemeClr val="bg1"/>
                </a:solidFill>
              </a:rPr>
              <a:t>học</a:t>
            </a:r>
            <a:r>
              <a:rPr lang="en-US" sz="2400" dirty="0">
                <a:solidFill>
                  <a:schemeClr val="bg1"/>
                </a:solidFill>
                <a:effectLst/>
              </a:rPr>
              <a:t/>
            </a:r>
            <a:br>
              <a:rPr lang="en-US" sz="2400" dirty="0">
                <a:solidFill>
                  <a:schemeClr val="bg1"/>
                </a:solidFill>
                <a:effectLst/>
              </a:rPr>
            </a:br>
            <a:endParaRPr lang="en-US" sz="2400" dirty="0">
              <a:solidFill>
                <a:schemeClr val="bg1"/>
              </a:solidFill>
            </a:endParaRPr>
          </a:p>
        </p:txBody>
      </p:sp>
      <p:sp>
        <p:nvSpPr>
          <p:cNvPr id="4100" name="Freeform: Shape 70">
            <a:extLst>
              <a:ext uri="{FF2B5EF4-FFF2-40B4-BE49-F238E27FC236}">
                <a16:creationId xmlns:a16="http://schemas.microsoft.com/office/drawing/2014/main" xmlns="" id="{2C6334C2-F73F-4B3B-A626-DD5F69DF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2"/>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Thomas Edison: Từ cậu bé chỉ đi học 3 tháng đến thiên tài vĩ đại nhất mọi  thời đại">
            <a:extLst>
              <a:ext uri="{FF2B5EF4-FFF2-40B4-BE49-F238E27FC236}">
                <a16:creationId xmlns:a16="http://schemas.microsoft.com/office/drawing/2014/main" xmlns="" id="{7FE5A91D-FEF1-4B3B-863E-C5F983DB55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7160"/>
          <a:stretch/>
        </p:blipFill>
        <p:spPr bwMode="auto">
          <a:xfrm>
            <a:off x="21" y="12"/>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E967EEF3-27BB-42C8-8E57-FA04E7475E8A}"/>
              </a:ext>
            </a:extLst>
          </p:cNvPr>
          <p:cNvSpPr>
            <a:spLocks noGrp="1"/>
          </p:cNvSpPr>
          <p:nvPr>
            <p:ph type="ftr" sz="quarter" idx="11"/>
          </p:nvPr>
        </p:nvSpPr>
        <p:spPr>
          <a:xfrm>
            <a:off x="6072445" y="6199631"/>
            <a:ext cx="4751433" cy="365760"/>
          </a:xfrm>
        </p:spPr>
        <p:txBody>
          <a:bodyPr vert="horz" lIns="91440" tIns="45720" rIns="91440" bIns="45720" rtlCol="0" anchor="ctr">
            <a:normAutofit/>
          </a:bodyPr>
          <a:lstStyle/>
          <a:p>
            <a:pPr algn="l">
              <a:defRPr/>
            </a:pPr>
            <a:endParaRPr lang="en-US" sz="1100" kern="1200">
              <a:solidFill>
                <a:schemeClr val="tx1">
                  <a:alpha val="80000"/>
                </a:schemeClr>
              </a:solidFill>
              <a:latin typeface="Calibri" panose="020F0502020204030204"/>
              <a:ea typeface="+mn-ea"/>
              <a:cs typeface="+mn-cs"/>
            </a:endParaRPr>
          </a:p>
        </p:txBody>
      </p:sp>
      <p:sp>
        <p:nvSpPr>
          <p:cNvPr id="10" name="TextBox 9">
            <a:extLst>
              <a:ext uri="{FF2B5EF4-FFF2-40B4-BE49-F238E27FC236}">
                <a16:creationId xmlns:a16="http://schemas.microsoft.com/office/drawing/2014/main" xmlns="" id="{EB916773-40C7-42E1-98FF-4227CB1D8736}"/>
              </a:ext>
            </a:extLst>
          </p:cNvPr>
          <p:cNvSpPr txBox="1"/>
          <p:nvPr/>
        </p:nvSpPr>
        <p:spPr>
          <a:xfrm>
            <a:off x="5259646" y="1511417"/>
            <a:ext cx="6377031" cy="523220"/>
          </a:xfrm>
          <a:prstGeom prst="rect">
            <a:avLst/>
          </a:prstGeom>
          <a:noFill/>
        </p:spPr>
        <p:txBody>
          <a:bodyPr wrap="square">
            <a:spAutoFit/>
          </a:bodyPr>
          <a:lstStyle/>
          <a:p>
            <a:pPr algn="ctr"/>
            <a:r>
              <a:rPr lang="en-US" sz="2800" b="1" spc="-75" dirty="0" err="1">
                <a:solidFill>
                  <a:schemeClr val="bg1"/>
                </a:solidFill>
                <a:effectLst/>
              </a:rPr>
              <a:t>Cậu</a:t>
            </a:r>
            <a:r>
              <a:rPr lang="en-US" sz="2800" b="1" spc="-75" dirty="0">
                <a:solidFill>
                  <a:schemeClr val="bg1"/>
                </a:solidFill>
                <a:effectLst/>
              </a:rPr>
              <a:t> </a:t>
            </a:r>
            <a:r>
              <a:rPr lang="en-US" sz="2800" b="1" spc="-75" dirty="0" err="1">
                <a:solidFill>
                  <a:schemeClr val="bg1"/>
                </a:solidFill>
                <a:effectLst/>
              </a:rPr>
              <a:t>bé</a:t>
            </a:r>
            <a:r>
              <a:rPr lang="en-US" sz="2800" b="1" spc="-75" dirty="0">
                <a:solidFill>
                  <a:schemeClr val="bg1"/>
                </a:solidFill>
                <a:effectLst/>
              </a:rPr>
              <a:t> </a:t>
            </a:r>
            <a:r>
              <a:rPr lang="en-US" sz="2800" b="1" spc="-75" dirty="0" err="1">
                <a:solidFill>
                  <a:schemeClr val="bg1"/>
                </a:solidFill>
                <a:effectLst/>
              </a:rPr>
              <a:t>ốm</a:t>
            </a:r>
            <a:r>
              <a:rPr lang="en-US" sz="2800" b="1" spc="-75" dirty="0">
                <a:solidFill>
                  <a:schemeClr val="bg1"/>
                </a:solidFill>
                <a:effectLst/>
              </a:rPr>
              <a:t> </a:t>
            </a:r>
            <a:r>
              <a:rPr lang="en-US" sz="2800" b="1" spc="-75" dirty="0" err="1">
                <a:solidFill>
                  <a:schemeClr val="bg1"/>
                </a:solidFill>
                <a:effectLst/>
              </a:rPr>
              <a:t>yếu</a:t>
            </a:r>
            <a:r>
              <a:rPr lang="en-US" sz="2800" b="1" spc="-75" dirty="0">
                <a:solidFill>
                  <a:schemeClr val="bg1"/>
                </a:solidFill>
                <a:effectLst/>
              </a:rPr>
              <a:t> </a:t>
            </a:r>
            <a:r>
              <a:rPr lang="en-US" sz="2800" b="1" spc="-75" dirty="0" err="1">
                <a:solidFill>
                  <a:schemeClr val="bg1"/>
                </a:solidFill>
                <a:effectLst/>
              </a:rPr>
              <a:t>với</a:t>
            </a:r>
            <a:r>
              <a:rPr lang="en-US" sz="2800" b="1" spc="-75" dirty="0">
                <a:solidFill>
                  <a:schemeClr val="bg1"/>
                </a:solidFill>
                <a:effectLst/>
              </a:rPr>
              <a:t> </a:t>
            </a:r>
            <a:r>
              <a:rPr lang="en-US" sz="2800" b="1" spc="-75" dirty="0" err="1">
                <a:solidFill>
                  <a:schemeClr val="bg1"/>
                </a:solidFill>
                <a:effectLst/>
              </a:rPr>
              <a:t>những</a:t>
            </a:r>
            <a:r>
              <a:rPr lang="en-US" sz="2800" b="1" spc="-75" dirty="0">
                <a:solidFill>
                  <a:schemeClr val="bg1"/>
                </a:solidFill>
                <a:effectLst/>
              </a:rPr>
              <a:t> </a:t>
            </a:r>
            <a:r>
              <a:rPr lang="en-US" sz="2800" b="1" spc="-75" dirty="0" err="1">
                <a:solidFill>
                  <a:schemeClr val="bg1"/>
                </a:solidFill>
                <a:effectLst/>
              </a:rPr>
              <a:t>câu</a:t>
            </a:r>
            <a:r>
              <a:rPr lang="en-US" sz="2800" b="1" spc="-75" dirty="0">
                <a:solidFill>
                  <a:schemeClr val="bg1"/>
                </a:solidFill>
                <a:effectLst/>
              </a:rPr>
              <a:t> </a:t>
            </a:r>
            <a:r>
              <a:rPr lang="en-US" sz="2800" b="1" spc="-75" dirty="0" err="1">
                <a:solidFill>
                  <a:schemeClr val="bg1"/>
                </a:solidFill>
                <a:effectLst/>
              </a:rPr>
              <a:t>hỏi</a:t>
            </a:r>
            <a:r>
              <a:rPr lang="en-US" sz="2800" b="1" spc="-75" dirty="0">
                <a:solidFill>
                  <a:schemeClr val="bg1"/>
                </a:solidFill>
                <a:effectLst/>
              </a:rPr>
              <a:t> </a:t>
            </a:r>
            <a:r>
              <a:rPr lang="en-US" sz="2800" b="1" spc="-75" dirty="0" err="1">
                <a:solidFill>
                  <a:schemeClr val="bg1"/>
                </a:solidFill>
                <a:effectLst/>
              </a:rPr>
              <a:t>ngớ</a:t>
            </a:r>
            <a:r>
              <a:rPr lang="en-US" sz="2800" b="1" spc="-75" dirty="0">
                <a:solidFill>
                  <a:schemeClr val="bg1"/>
                </a:solidFill>
                <a:effectLst/>
              </a:rPr>
              <a:t> </a:t>
            </a:r>
            <a:r>
              <a:rPr lang="en-US" sz="2800" b="1" spc="-75" dirty="0" err="1">
                <a:solidFill>
                  <a:schemeClr val="bg1"/>
                </a:solidFill>
                <a:effectLst/>
              </a:rPr>
              <a:t>ngẩn</a:t>
            </a:r>
            <a:endParaRPr lang="en-US" sz="2800" dirty="0"/>
          </a:p>
        </p:txBody>
      </p:sp>
      <p:pic>
        <p:nvPicPr>
          <p:cNvPr id="11" name="Picture 4">
            <a:extLst>
              <a:ext uri="{FF2B5EF4-FFF2-40B4-BE49-F238E27FC236}">
                <a16:creationId xmlns:a16="http://schemas.microsoft.com/office/drawing/2014/main" xmlns="" id="{793AF1E9-A37B-4FE5-A9ED-381436847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004" b="17188"/>
          <a:stretch/>
        </p:blipFill>
        <p:spPr bwMode="auto">
          <a:xfrm>
            <a:off x="9293840" y="29807"/>
            <a:ext cx="2898141" cy="9224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B422B0BA-722A-4010-993E-681F41F0E166}"/>
              </a:ext>
            </a:extLst>
          </p:cNvPr>
          <p:cNvGrpSpPr/>
          <p:nvPr/>
        </p:nvGrpSpPr>
        <p:grpSpPr>
          <a:xfrm>
            <a:off x="7360649" y="4998903"/>
            <a:ext cx="2735859" cy="1782241"/>
            <a:chOff x="6670046" y="2311223"/>
            <a:chExt cx="5152986" cy="3001536"/>
          </a:xfrm>
        </p:grpSpPr>
        <p:sp>
          <p:nvSpPr>
            <p:cNvPr id="13" name="Rectangle 12">
              <a:extLst>
                <a:ext uri="{FF2B5EF4-FFF2-40B4-BE49-F238E27FC236}">
                  <a16:creationId xmlns:a16="http://schemas.microsoft.com/office/drawing/2014/main" xmlns="" id="{033D3475-3892-46FE-A432-3FFB9F755C87}"/>
                </a:ext>
              </a:extLst>
            </p:cNvPr>
            <p:cNvSpPr/>
            <p:nvPr/>
          </p:nvSpPr>
          <p:spPr>
            <a:xfrm rot="21097297">
              <a:off x="6931346" y="4811358"/>
              <a:ext cx="2647504" cy="480136"/>
            </a:xfrm>
            <a:prstGeom prst="rect">
              <a:avLst/>
            </a:prstGeom>
            <a:blipFill dpi="0" rotWithShape="1">
              <a:blip r:embed="rId4">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D6BF072-9B4D-4FC2-8236-0CBC7037CC64}"/>
                </a:ext>
              </a:extLst>
            </p:cNvPr>
            <p:cNvSpPr/>
            <p:nvPr/>
          </p:nvSpPr>
          <p:spPr>
            <a:xfrm rot="421657">
              <a:off x="8579393" y="4832623"/>
              <a:ext cx="2647504" cy="480136"/>
            </a:xfrm>
            <a:prstGeom prst="rect">
              <a:avLst/>
            </a:prstGeom>
            <a:blipFill dpi="0" rotWithShape="1">
              <a:blip r:embed="rId4">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B1153A2E-DC00-4137-9EF4-54040DB68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046" y="2311223"/>
              <a:ext cx="5152986" cy="2891825"/>
            </a:xfrm>
            <a:prstGeom prst="rect">
              <a:avLst/>
            </a:prstGeom>
          </p:spPr>
        </p:pic>
      </p:grpSp>
    </p:spTree>
    <p:extLst>
      <p:ext uri="{BB962C8B-B14F-4D97-AF65-F5344CB8AC3E}">
        <p14:creationId xmlns:p14="http://schemas.microsoft.com/office/powerpoint/2010/main" val="48407926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8D0D6D3E-D7F9-4591-9CA9-DDF4DB1F73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3EC5648-7DF8-4241-B266-7D42847F6EE8}"/>
              </a:ext>
            </a:extLst>
          </p:cNvPr>
          <p:cNvSpPr>
            <a:spLocks noGrp="1"/>
          </p:cNvSpPr>
          <p:nvPr>
            <p:ph type="title"/>
          </p:nvPr>
        </p:nvSpPr>
        <p:spPr>
          <a:xfrm>
            <a:off x="702186" y="309051"/>
            <a:ext cx="6718961" cy="516061"/>
          </a:xfrm>
        </p:spPr>
        <p:txBody>
          <a:bodyPr vert="horz" lIns="91440" tIns="45720" rIns="91440" bIns="45720" rtlCol="0" anchor="t">
            <a:normAutofit/>
          </a:bodyPr>
          <a:lstStyle/>
          <a:p>
            <a:pPr algn="ctr"/>
            <a:r>
              <a:rPr lang="en-US" sz="2400" b="1" dirty="0" err="1">
                <a:effectLst/>
              </a:rPr>
              <a:t>Hơn</a:t>
            </a:r>
            <a:r>
              <a:rPr lang="en-US" sz="2400" b="1" dirty="0">
                <a:effectLst/>
              </a:rPr>
              <a:t> 10.000 </a:t>
            </a:r>
            <a:r>
              <a:rPr lang="en-US" sz="2400" b="1" dirty="0" err="1">
                <a:effectLst/>
              </a:rPr>
              <a:t>lần</a:t>
            </a:r>
            <a:r>
              <a:rPr lang="en-US" sz="2400" b="1" dirty="0">
                <a:effectLst/>
              </a:rPr>
              <a:t> </a:t>
            </a:r>
            <a:r>
              <a:rPr lang="en-US" sz="2400" b="1" dirty="0" err="1">
                <a:effectLst/>
              </a:rPr>
              <a:t>thí</a:t>
            </a:r>
            <a:r>
              <a:rPr lang="en-US" sz="2400" b="1" dirty="0">
                <a:effectLst/>
              </a:rPr>
              <a:t> </a:t>
            </a:r>
            <a:r>
              <a:rPr lang="en-US" sz="2400" b="1" dirty="0" err="1">
                <a:effectLst/>
              </a:rPr>
              <a:t>nghiệm</a:t>
            </a:r>
            <a:r>
              <a:rPr lang="en-US" sz="2400" b="1" dirty="0">
                <a:effectLst/>
              </a:rPr>
              <a:t> </a:t>
            </a:r>
            <a:r>
              <a:rPr lang="en-US" sz="2400" b="1" dirty="0" err="1">
                <a:effectLst/>
              </a:rPr>
              <a:t>để</a:t>
            </a:r>
            <a:r>
              <a:rPr lang="en-US" sz="2400" b="1" dirty="0">
                <a:effectLst/>
              </a:rPr>
              <a:t> </a:t>
            </a:r>
            <a:r>
              <a:rPr lang="en-US" sz="2400" b="1" dirty="0" err="1">
                <a:effectLst/>
              </a:rPr>
              <a:t>phát</a:t>
            </a:r>
            <a:r>
              <a:rPr lang="en-US" sz="2400" b="1" dirty="0">
                <a:effectLst/>
              </a:rPr>
              <a:t> </a:t>
            </a:r>
            <a:r>
              <a:rPr lang="en-US" sz="2400" b="1" dirty="0" err="1">
                <a:effectLst/>
              </a:rPr>
              <a:t>minh</a:t>
            </a:r>
            <a:r>
              <a:rPr lang="en-US" sz="2400" b="1" dirty="0">
                <a:effectLst/>
              </a:rPr>
              <a:t> </a:t>
            </a:r>
            <a:r>
              <a:rPr lang="en-US" sz="2400" b="1" dirty="0" err="1">
                <a:effectLst/>
              </a:rPr>
              <a:t>bóng</a:t>
            </a:r>
            <a:r>
              <a:rPr lang="en-US" sz="2400" b="1" dirty="0">
                <a:effectLst/>
              </a:rPr>
              <a:t> </a:t>
            </a:r>
            <a:r>
              <a:rPr lang="en-US" sz="2400" b="1" dirty="0" err="1">
                <a:effectLst/>
              </a:rPr>
              <a:t>đèn</a:t>
            </a:r>
            <a:endParaRPr lang="en-US" sz="2400" dirty="0"/>
          </a:p>
        </p:txBody>
      </p:sp>
      <p:sp>
        <p:nvSpPr>
          <p:cNvPr id="3" name="Footer Placeholder 2">
            <a:extLst>
              <a:ext uri="{FF2B5EF4-FFF2-40B4-BE49-F238E27FC236}">
                <a16:creationId xmlns:a16="http://schemas.microsoft.com/office/drawing/2014/main" xmlns="" id="{AA390F18-F04A-48C6-B131-E68B74F01673}"/>
              </a:ext>
            </a:extLst>
          </p:cNvPr>
          <p:cNvSpPr>
            <a:spLocks noGrp="1"/>
          </p:cNvSpPr>
          <p:nvPr>
            <p:ph type="ftr" sz="quarter" idx="11"/>
          </p:nvPr>
        </p:nvSpPr>
        <p:spPr>
          <a:xfrm rot="5400000">
            <a:off x="-1828800" y="2002536"/>
            <a:ext cx="4115118" cy="365760"/>
          </a:xfrm>
        </p:spPr>
        <p:txBody>
          <a:bodyPr vert="horz" lIns="91440" tIns="45720" rIns="91440" bIns="45720" rtlCol="0" anchor="ctr">
            <a:normAutofit/>
          </a:bodyPr>
          <a:lstStyle/>
          <a:p>
            <a:pPr algn="l">
              <a:defRPr/>
            </a:pPr>
            <a:endParaRPr lang="en-US" sz="1100" kern="1200">
              <a:solidFill>
                <a:schemeClr val="tx1">
                  <a:lumMod val="50000"/>
                  <a:lumOff val="50000"/>
                </a:schemeClr>
              </a:solidFill>
              <a:latin typeface="Calibri" panose="020F0502020204030204"/>
              <a:ea typeface="+mn-ea"/>
              <a:cs typeface="+mn-cs"/>
            </a:endParaRPr>
          </a:p>
        </p:txBody>
      </p:sp>
      <p:sp>
        <p:nvSpPr>
          <p:cNvPr id="76" name="Rectangle 75">
            <a:extLst>
              <a:ext uri="{FF2B5EF4-FFF2-40B4-BE49-F238E27FC236}">
                <a16:creationId xmlns:a16="http://schemas.microsoft.com/office/drawing/2014/main" xmlns="" id="{C4C9F2B0-1044-46EB-8AEB-C3BFFDE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xmlns="" id="{D28B54C3-B57B-472A-B96E-1FCB67093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23338"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xmlns="" id="{7DB3C429-F8DA-49B9-AF84-21996FCF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230722" y="-107389"/>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omas Edison: Từ cậu bé chỉ đi học 3 tháng đến thiên tài vĩ đại nhất mọi  thời đại">
            <a:extLst>
              <a:ext uri="{FF2B5EF4-FFF2-40B4-BE49-F238E27FC236}">
                <a16:creationId xmlns:a16="http://schemas.microsoft.com/office/drawing/2014/main" xmlns="" id="{9952C50E-D9C9-412B-954C-C671CBEF1B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r="10001" b="1"/>
          <a:stretch/>
        </p:blipFill>
        <p:spPr bwMode="auto">
          <a:xfrm>
            <a:off x="6096000" y="1012536"/>
            <a:ext cx="4756163"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54BF095-3314-4965-A9A0-860B5B6AD33E}"/>
              </a:ext>
            </a:extLst>
          </p:cNvPr>
          <p:cNvSpPr txBox="1"/>
          <p:nvPr/>
        </p:nvSpPr>
        <p:spPr>
          <a:xfrm>
            <a:off x="987164" y="1215920"/>
            <a:ext cx="5108835" cy="1938992"/>
          </a:xfrm>
          <a:prstGeom prst="rect">
            <a:avLst/>
          </a:prstGeom>
          <a:noFill/>
        </p:spPr>
        <p:txBody>
          <a:bodyPr wrap="square">
            <a:spAutoFit/>
          </a:bodyPr>
          <a:lstStyle/>
          <a:p>
            <a:pPr algn="just"/>
            <a:r>
              <a:rPr lang="en-US" sz="2400" dirty="0">
                <a:effectLst/>
              </a:rPr>
              <a:t>Thomas Edison </a:t>
            </a:r>
            <a:r>
              <a:rPr lang="en-US" sz="2400" dirty="0" err="1">
                <a:effectLst/>
              </a:rPr>
              <a:t>đã</a:t>
            </a:r>
            <a:r>
              <a:rPr lang="en-US" sz="2400" dirty="0">
                <a:effectLst/>
              </a:rPr>
              <a:t> </a:t>
            </a:r>
            <a:r>
              <a:rPr lang="en-US" sz="2400" dirty="0" err="1">
                <a:effectLst/>
              </a:rPr>
              <a:t>thất</a:t>
            </a:r>
            <a:r>
              <a:rPr lang="en-US" sz="2400" dirty="0">
                <a:effectLst/>
              </a:rPr>
              <a:t> </a:t>
            </a:r>
            <a:r>
              <a:rPr lang="en-US" sz="2400" dirty="0" err="1">
                <a:effectLst/>
              </a:rPr>
              <a:t>bại</a:t>
            </a:r>
            <a:r>
              <a:rPr lang="en-US" sz="2400" dirty="0">
                <a:effectLst/>
              </a:rPr>
              <a:t> </a:t>
            </a:r>
            <a:r>
              <a:rPr lang="en-US" sz="2400" dirty="0" err="1">
                <a:effectLst/>
              </a:rPr>
              <a:t>hơn</a:t>
            </a:r>
            <a:r>
              <a:rPr lang="en-US" sz="2400" dirty="0">
                <a:effectLst/>
              </a:rPr>
              <a:t> 10.000 </a:t>
            </a:r>
            <a:r>
              <a:rPr lang="en-US" sz="2400" dirty="0" err="1">
                <a:effectLst/>
              </a:rPr>
              <a:t>lần</a:t>
            </a:r>
            <a:r>
              <a:rPr lang="en-US" sz="2400" dirty="0">
                <a:effectLst/>
              </a:rPr>
              <a:t> </a:t>
            </a:r>
            <a:r>
              <a:rPr lang="en-US" sz="2400" dirty="0" err="1">
                <a:effectLst/>
              </a:rPr>
              <a:t>trước</a:t>
            </a:r>
            <a:r>
              <a:rPr lang="en-US" sz="2400" dirty="0">
                <a:effectLst/>
              </a:rPr>
              <a:t> </a:t>
            </a:r>
            <a:r>
              <a:rPr lang="en-US" sz="2400" dirty="0" err="1">
                <a:effectLst/>
              </a:rPr>
              <a:t>khi</a:t>
            </a:r>
            <a:r>
              <a:rPr lang="en-US" sz="2400" dirty="0">
                <a:effectLst/>
              </a:rPr>
              <a:t> </a:t>
            </a:r>
            <a:r>
              <a:rPr lang="en-US" sz="2400" dirty="0" err="1">
                <a:effectLst/>
              </a:rPr>
              <a:t>phát</a:t>
            </a:r>
            <a:r>
              <a:rPr lang="en-US" sz="2400" dirty="0">
                <a:effectLst/>
              </a:rPr>
              <a:t> </a:t>
            </a:r>
            <a:r>
              <a:rPr lang="en-US" sz="2400" dirty="0" err="1">
                <a:effectLst/>
              </a:rPr>
              <a:t>minh</a:t>
            </a:r>
            <a:r>
              <a:rPr lang="en-US" sz="2400" dirty="0">
                <a:effectLst/>
              </a:rPr>
              <a:t> ra </a:t>
            </a:r>
            <a:r>
              <a:rPr lang="en-US" sz="2400" dirty="0" err="1">
                <a:effectLst/>
              </a:rPr>
              <a:t>bóng</a:t>
            </a:r>
            <a:r>
              <a:rPr lang="en-US" sz="2400" dirty="0">
                <a:effectLst/>
              </a:rPr>
              <a:t> </a:t>
            </a:r>
            <a:r>
              <a:rPr lang="en-US" sz="2400" dirty="0" err="1">
                <a:effectLst/>
              </a:rPr>
              <a:t>đèn</a:t>
            </a:r>
            <a:r>
              <a:rPr lang="en-US" sz="2400" dirty="0">
                <a:effectLst/>
              </a:rPr>
              <a:t>, </a:t>
            </a:r>
            <a:r>
              <a:rPr lang="en-US" sz="2400" dirty="0" err="1">
                <a:effectLst/>
              </a:rPr>
              <a:t>nhưng</a:t>
            </a:r>
            <a:r>
              <a:rPr lang="en-US" sz="2400" dirty="0">
                <a:effectLst/>
              </a:rPr>
              <a:t> </a:t>
            </a:r>
            <a:r>
              <a:rPr lang="en-US" sz="2400" dirty="0" err="1">
                <a:effectLst/>
              </a:rPr>
              <a:t>ông</a:t>
            </a:r>
            <a:r>
              <a:rPr lang="en-US" sz="2400" dirty="0">
                <a:effectLst/>
              </a:rPr>
              <a:t> </a:t>
            </a:r>
            <a:r>
              <a:rPr lang="en-US" sz="2400" dirty="0" err="1">
                <a:effectLst/>
              </a:rPr>
              <a:t>không</a:t>
            </a:r>
            <a:r>
              <a:rPr lang="en-US" sz="2400" dirty="0">
                <a:effectLst/>
              </a:rPr>
              <a:t> bao </a:t>
            </a:r>
            <a:r>
              <a:rPr lang="en-US" sz="2400" dirty="0" err="1">
                <a:effectLst/>
              </a:rPr>
              <a:t>giờ</a:t>
            </a:r>
            <a:r>
              <a:rPr lang="en-US" sz="2400" dirty="0">
                <a:effectLst/>
              </a:rPr>
              <a:t> </a:t>
            </a:r>
            <a:r>
              <a:rPr lang="en-US" sz="2400" dirty="0" err="1">
                <a:effectLst/>
              </a:rPr>
              <a:t>gọi</a:t>
            </a:r>
            <a:r>
              <a:rPr lang="en-US" sz="2400" dirty="0">
                <a:effectLst/>
              </a:rPr>
              <a:t> </a:t>
            </a:r>
            <a:r>
              <a:rPr lang="en-US" sz="2400" dirty="0" err="1">
                <a:effectLst/>
              </a:rPr>
              <a:t>đó</a:t>
            </a:r>
            <a:r>
              <a:rPr lang="en-US" sz="2400" dirty="0">
                <a:effectLst/>
              </a:rPr>
              <a:t> </a:t>
            </a:r>
            <a:r>
              <a:rPr lang="en-US" sz="2400" dirty="0" err="1">
                <a:effectLst/>
              </a:rPr>
              <a:t>là</a:t>
            </a:r>
            <a:r>
              <a:rPr lang="en-US" sz="2400" dirty="0">
                <a:effectLst/>
              </a:rPr>
              <a:t> </a:t>
            </a:r>
            <a:r>
              <a:rPr lang="en-US" sz="2400" dirty="0" err="1">
                <a:effectLst/>
              </a:rPr>
              <a:t>thất</a:t>
            </a:r>
            <a:r>
              <a:rPr lang="en-US" sz="2400" dirty="0">
                <a:effectLst/>
              </a:rPr>
              <a:t> </a:t>
            </a:r>
            <a:r>
              <a:rPr lang="en-US" sz="2400" dirty="0" err="1">
                <a:effectLst/>
              </a:rPr>
              <a:t>bại</a:t>
            </a:r>
            <a:r>
              <a:rPr lang="en-US" sz="2400" dirty="0">
                <a:effectLst/>
              </a:rPr>
              <a:t>, </a:t>
            </a:r>
            <a:r>
              <a:rPr lang="en-US" sz="2400" dirty="0" err="1">
                <a:effectLst/>
              </a:rPr>
              <a:t>mà</a:t>
            </a:r>
            <a:r>
              <a:rPr lang="en-US" sz="2400" dirty="0">
                <a:effectLst/>
              </a:rPr>
              <a:t> </a:t>
            </a:r>
            <a:r>
              <a:rPr lang="en-US" sz="2400" dirty="0" err="1">
                <a:effectLst/>
              </a:rPr>
              <a:t>xem</a:t>
            </a:r>
            <a:r>
              <a:rPr lang="en-US" sz="2400" dirty="0">
                <a:effectLst/>
              </a:rPr>
              <a:t> </a:t>
            </a:r>
            <a:r>
              <a:rPr lang="en-US" sz="2400" dirty="0" err="1">
                <a:effectLst/>
              </a:rPr>
              <a:t>đó</a:t>
            </a:r>
            <a:r>
              <a:rPr lang="en-US" sz="2400" dirty="0">
                <a:effectLst/>
              </a:rPr>
              <a:t> </a:t>
            </a:r>
            <a:r>
              <a:rPr lang="en-US" sz="2400" dirty="0" err="1">
                <a:effectLst/>
              </a:rPr>
              <a:t>như</a:t>
            </a:r>
            <a:r>
              <a:rPr lang="en-US" sz="2400" dirty="0">
                <a:effectLst/>
              </a:rPr>
              <a:t> </a:t>
            </a:r>
            <a:r>
              <a:rPr lang="en-US" sz="2400" dirty="0" err="1">
                <a:effectLst/>
              </a:rPr>
              <a:t>những</a:t>
            </a:r>
            <a:r>
              <a:rPr lang="en-US" sz="2400" dirty="0">
                <a:effectLst/>
              </a:rPr>
              <a:t> </a:t>
            </a:r>
            <a:r>
              <a:rPr lang="en-US" sz="2400" dirty="0" err="1">
                <a:effectLst/>
              </a:rPr>
              <a:t>cơ</a:t>
            </a:r>
            <a:r>
              <a:rPr lang="en-US" sz="2400" dirty="0">
                <a:effectLst/>
              </a:rPr>
              <a:t> </a:t>
            </a:r>
            <a:r>
              <a:rPr lang="en-US" sz="2400" dirty="0" err="1">
                <a:effectLst/>
              </a:rPr>
              <a:t>hội</a:t>
            </a:r>
            <a:r>
              <a:rPr lang="en-US" sz="2400" dirty="0">
                <a:effectLst/>
              </a:rPr>
              <a:t> </a:t>
            </a:r>
            <a:r>
              <a:rPr lang="en-US" sz="2400" dirty="0" err="1">
                <a:effectLst/>
              </a:rPr>
              <a:t>để</a:t>
            </a:r>
            <a:r>
              <a:rPr lang="en-US" sz="2400" dirty="0">
                <a:effectLst/>
              </a:rPr>
              <a:t> </a:t>
            </a:r>
            <a:r>
              <a:rPr lang="en-US" sz="2400" dirty="0" err="1">
                <a:effectLst/>
              </a:rPr>
              <a:t>học</a:t>
            </a:r>
            <a:r>
              <a:rPr lang="en-US" sz="2400" dirty="0">
                <a:effectLst/>
              </a:rPr>
              <a:t> </a:t>
            </a:r>
            <a:r>
              <a:rPr lang="en-US" sz="2400" dirty="0" err="1">
                <a:effectLst/>
              </a:rPr>
              <a:t>hỏi</a:t>
            </a:r>
            <a:r>
              <a:rPr lang="en-US" sz="2400" dirty="0">
                <a:effectLst/>
              </a:rPr>
              <a:t>.</a:t>
            </a:r>
            <a:endParaRPr lang="en-US" sz="2400" dirty="0"/>
          </a:p>
        </p:txBody>
      </p:sp>
      <p:sp>
        <p:nvSpPr>
          <p:cNvPr id="8" name="Speech Bubble: Rectangle 7">
            <a:extLst>
              <a:ext uri="{FF2B5EF4-FFF2-40B4-BE49-F238E27FC236}">
                <a16:creationId xmlns:a16="http://schemas.microsoft.com/office/drawing/2014/main" xmlns="" id="{9A47E671-D32B-412D-AE25-975789174417}"/>
              </a:ext>
            </a:extLst>
          </p:cNvPr>
          <p:cNvSpPr/>
          <p:nvPr/>
        </p:nvSpPr>
        <p:spPr>
          <a:xfrm>
            <a:off x="1122075" y="4038949"/>
            <a:ext cx="4263491" cy="2417141"/>
          </a:xfrm>
          <a:prstGeom prst="wedgeRectCallout">
            <a:avLst>
              <a:gd name="adj1" fmla="val 62030"/>
              <a:gd name="adj2" fmla="val -56175"/>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Rất</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nhiều</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thất</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bại</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trong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cuộc</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sống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đều</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do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người</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ta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không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nhận</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ra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rằng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họ</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đã</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gần</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với</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sự</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thành</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công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tới</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chừng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nào</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và</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họ</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chấp</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nhận</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từ</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bỏ</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công</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việc</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của</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000" i="1" dirty="0" err="1">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mình</a:t>
            </a:r>
            <a:r>
              <a:rPr lang="en-US" sz="2000" i="1" dirty="0">
                <a:solidFill>
                  <a:srgbClr val="2C2C2C"/>
                </a:solidFill>
                <a:effectLst/>
                <a:latin typeface="Noto Serif" panose="02020600060500020200" pitchFamily="18" charset="0"/>
                <a:ea typeface="Times New Roman" panose="02020603050405020304" pitchFamily="18" charset="0"/>
                <a:cs typeface="Times New Roman" panose="02020603050405020304" pitchFamily="18" charset="0"/>
              </a:rPr>
              <a:t>".</a:t>
            </a:r>
            <a:r>
              <a:rPr lang="en-US" sz="2000" i="1" dirty="0">
                <a:solidFill>
                  <a:srgbClr val="2C2C2C"/>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000" i="1" dirty="0">
                <a:solidFill>
                  <a:srgbClr val="2C2C2C"/>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000" i="1" dirty="0"/>
          </a:p>
        </p:txBody>
      </p:sp>
    </p:spTree>
    <p:extLst>
      <p:ext uri="{BB962C8B-B14F-4D97-AF65-F5344CB8AC3E}">
        <p14:creationId xmlns:p14="http://schemas.microsoft.com/office/powerpoint/2010/main" val="334431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5B9CE10B-7217-4727-A3A7-5DF664DEB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780E15D-2EE6-4DC2-90EC-6149A10D94BD}"/>
              </a:ext>
            </a:extLst>
          </p:cNvPr>
          <p:cNvSpPr>
            <a:spLocks noGrp="1"/>
          </p:cNvSpPr>
          <p:nvPr>
            <p:ph type="title"/>
          </p:nvPr>
        </p:nvSpPr>
        <p:spPr>
          <a:xfrm>
            <a:off x="363914" y="255662"/>
            <a:ext cx="3124151" cy="3736540"/>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just"/>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Nhờ</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sự</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nỗ</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lực</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không</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ngừng</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nghỉ</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nhân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loại</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đã</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có</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được</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ánh</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sáng</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đèn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điện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như</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ngày</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hôm</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nay.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Về</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sau</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Edison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còn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tạo</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tạo</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ra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nhiều</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thiết</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bị</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để</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cải</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tiến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và</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cách</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tân</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công</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nghệ</a:t>
            </a:r>
            <a:r>
              <a:rPr lang="en-US" sz="2400" dirty="0">
                <a:solidFill>
                  <a:srgbClr val="333333"/>
                </a:solidFill>
                <a:effectLst/>
                <a:latin typeface="Noto Serif" panose="02020600060500020200"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4600" kern="1200" dirty="0">
              <a:solidFill>
                <a:schemeClr val="tx1"/>
              </a:solidFill>
              <a:latin typeface="+mj-lt"/>
              <a:ea typeface="+mj-ea"/>
              <a:cs typeface="+mj-cs"/>
            </a:endParaRPr>
          </a:p>
        </p:txBody>
      </p:sp>
      <p:grpSp>
        <p:nvGrpSpPr>
          <p:cNvPr id="6152" name="Group 74">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76" name="Straight Connector 75">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53" name="Rectangle 76">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4" name="Rectangle 78">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Thomas Edison – Média LAROUSSE">
            <a:extLst>
              <a:ext uri="{FF2B5EF4-FFF2-40B4-BE49-F238E27FC236}">
                <a16:creationId xmlns:a16="http://schemas.microsoft.com/office/drawing/2014/main" xmlns="" id="{08C5752D-75F8-4A58-AACA-CF640B2F9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43" r="29893"/>
          <a:stretch/>
        </p:blipFill>
        <p:spPr bwMode="auto">
          <a:xfrm>
            <a:off x="4125081" y="972237"/>
            <a:ext cx="3383280" cy="50477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omas Edison - nhà phát minh vĩ đại hay chỉ là một kẻ lừa đảo? - Công nghệ">
            <a:extLst>
              <a:ext uri="{FF2B5EF4-FFF2-40B4-BE49-F238E27FC236}">
                <a16:creationId xmlns:a16="http://schemas.microsoft.com/office/drawing/2014/main" xmlns="" id="{2FEB2E70-CE85-4F1E-A23A-DDCDF667B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31" r="20629" b="-2"/>
          <a:stretch/>
        </p:blipFill>
        <p:spPr bwMode="auto">
          <a:xfrm>
            <a:off x="7812357" y="972237"/>
            <a:ext cx="3383280" cy="50477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C906281D-84A4-40C0-83B3-016D60E8F326}"/>
              </a:ext>
            </a:extLst>
          </p:cNvPr>
          <p:cNvSpPr>
            <a:spLocks noGrp="1"/>
          </p:cNvSpPr>
          <p:nvPr>
            <p:ph type="ftr" sz="quarter" idx="11"/>
          </p:nvPr>
        </p:nvSpPr>
        <p:spPr>
          <a:xfrm>
            <a:off x="6004534" y="6492240"/>
            <a:ext cx="3315393" cy="365760"/>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grpSp>
        <p:nvGrpSpPr>
          <p:cNvPr id="16" name="Group 15">
            <a:extLst>
              <a:ext uri="{FF2B5EF4-FFF2-40B4-BE49-F238E27FC236}">
                <a16:creationId xmlns:a16="http://schemas.microsoft.com/office/drawing/2014/main" xmlns="" id="{C789187E-3305-4F29-9890-8A4B046E50D9}"/>
              </a:ext>
            </a:extLst>
          </p:cNvPr>
          <p:cNvGrpSpPr/>
          <p:nvPr/>
        </p:nvGrpSpPr>
        <p:grpSpPr>
          <a:xfrm>
            <a:off x="116700" y="5198156"/>
            <a:ext cx="2570923" cy="1643628"/>
            <a:chOff x="387291" y="619603"/>
            <a:chExt cx="5203811" cy="3056492"/>
          </a:xfrm>
        </p:grpSpPr>
        <p:sp>
          <p:nvSpPr>
            <p:cNvPr id="17" name="Rectangle 16">
              <a:extLst>
                <a:ext uri="{FF2B5EF4-FFF2-40B4-BE49-F238E27FC236}">
                  <a16:creationId xmlns:a16="http://schemas.microsoft.com/office/drawing/2014/main" xmlns="" id="{53BEFDFD-EA2C-4DA2-B9AF-35EF0768464D}"/>
                </a:ext>
              </a:extLst>
            </p:cNvPr>
            <p:cNvSpPr/>
            <p:nvPr/>
          </p:nvSpPr>
          <p:spPr>
            <a:xfrm rot="305902">
              <a:off x="889738" y="3004853"/>
              <a:ext cx="1604828" cy="480136"/>
            </a:xfrm>
            <a:prstGeom prst="rect">
              <a:avLst/>
            </a:prstGeom>
            <a:blipFill dpi="0" rotWithShape="1">
              <a:blip r:embed="rId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AA83BA1-912A-4F3A-9ECB-27EFDE0121AE}"/>
                </a:ext>
              </a:extLst>
            </p:cNvPr>
            <p:cNvSpPr/>
            <p:nvPr/>
          </p:nvSpPr>
          <p:spPr>
            <a:xfrm rot="20609720">
              <a:off x="2719007" y="3354230"/>
              <a:ext cx="1581977" cy="321865"/>
            </a:xfrm>
            <a:prstGeom prst="rect">
              <a:avLst/>
            </a:prstGeom>
            <a:blipFill dpi="0" rotWithShape="1">
              <a:blip r:embed="rId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2A46CBB-3A76-4ACB-AC64-CF750799B476}"/>
                </a:ext>
              </a:extLst>
            </p:cNvPr>
            <p:cNvSpPr/>
            <p:nvPr/>
          </p:nvSpPr>
          <p:spPr>
            <a:xfrm>
              <a:off x="2761673" y="3060998"/>
              <a:ext cx="2616267" cy="330853"/>
            </a:xfrm>
            <a:prstGeom prst="rect">
              <a:avLst/>
            </a:prstGeom>
            <a:blipFill dpi="0" rotWithShape="1">
              <a:blip r:embed="rId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FEE295C-092E-44A3-805C-64D77C23A5B3}"/>
                </a:ext>
              </a:extLst>
            </p:cNvPr>
            <p:cNvSpPr/>
            <p:nvPr/>
          </p:nvSpPr>
          <p:spPr>
            <a:xfrm rot="911531">
              <a:off x="1585151" y="3329846"/>
              <a:ext cx="1581977" cy="321865"/>
            </a:xfrm>
            <a:prstGeom prst="rect">
              <a:avLst/>
            </a:prstGeom>
            <a:blipFill dpi="0" rotWithShape="1">
              <a:blip r:embed="rId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4E039CF4-59A1-405E-8EC6-F977CB340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91" y="619603"/>
              <a:ext cx="5203811" cy="3021955"/>
            </a:xfrm>
            <a:prstGeom prst="rect">
              <a:avLst/>
            </a:prstGeom>
          </p:spPr>
        </p:pic>
      </p:grpSp>
    </p:spTree>
    <p:extLst>
      <p:ext uri="{BB962C8B-B14F-4D97-AF65-F5344CB8AC3E}">
        <p14:creationId xmlns:p14="http://schemas.microsoft.com/office/powerpoint/2010/main" val="410118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Kể câu chuyện về tấm gương vượt khó học giỏi (10 mẫu) - Tập làm văn lớp 5">
            <a:extLst>
              <a:ext uri="{FF2B5EF4-FFF2-40B4-BE49-F238E27FC236}">
                <a16:creationId xmlns:a16="http://schemas.microsoft.com/office/drawing/2014/main" xmlns="" id="{C4ACD8BB-9B5D-4787-998F-52D391CEA8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3" r="2343"/>
          <a:stretch/>
        </p:blipFill>
        <p:spPr bwMode="auto">
          <a:xfrm>
            <a:off x="-3046"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xmlns="" id="{C515F289-A838-4256-8E70-C04297197C69}"/>
              </a:ext>
            </a:extLst>
          </p:cNvPr>
          <p:cNvSpPr>
            <a:spLocks noGrp="1"/>
          </p:cNvSpPr>
          <p:nvPr>
            <p:ph type="ftr" sz="quarter" idx="11"/>
          </p:nvPr>
        </p:nvSpPr>
        <p:spPr>
          <a:xfrm>
            <a:off x="4038600" y="6356352"/>
            <a:ext cx="4114800" cy="365125"/>
          </a:xfrm>
        </p:spPr>
        <p:txBody>
          <a:bodyPr vert="horz" lIns="91440" tIns="45720" rIns="91440" bIns="45720" rtlCol="0" anchor="ctr">
            <a:normAutofit/>
          </a:bodyPr>
          <a:lstStyle/>
          <a:p>
            <a:pPr>
              <a:defRPr/>
            </a:pPr>
            <a:endParaRPr lang="en-US" sz="1200" kern="1200">
              <a:solidFill>
                <a:srgbClr val="FFFFFF"/>
              </a:solidFill>
              <a:latin typeface="Calibri" panose="020F0502020204030204"/>
              <a:ea typeface="+mn-ea"/>
              <a:cs typeface="+mn-cs"/>
            </a:endParaRPr>
          </a:p>
        </p:txBody>
      </p:sp>
      <p:sp>
        <p:nvSpPr>
          <p:cNvPr id="4" name="Rectangle 3">
            <a:extLst>
              <a:ext uri="{FF2B5EF4-FFF2-40B4-BE49-F238E27FC236}">
                <a16:creationId xmlns:a16="http://schemas.microsoft.com/office/drawing/2014/main" xmlns="" id="{9BB6B62A-0A2A-422C-BB91-46444E3956C8}"/>
              </a:ext>
            </a:extLst>
          </p:cNvPr>
          <p:cNvSpPr/>
          <p:nvPr/>
        </p:nvSpPr>
        <p:spPr>
          <a:xfrm>
            <a:off x="1237142" y="2101321"/>
            <a:ext cx="9495693" cy="19904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i="1" dirty="0" err="1">
                <a:latin typeface="Times New Roman" panose="02020603050405020304" pitchFamily="18" charset="0"/>
                <a:cs typeface="Times New Roman" panose="02020603050405020304" pitchFamily="18" charset="0"/>
              </a:rPr>
              <a:t>Một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số</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tấm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gương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siêng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năng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trì</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trong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cuộc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sống</a:t>
            </a:r>
            <a:endParaRPr lang="en-US" sz="4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2992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2507</TotalTime>
  <Words>816</Words>
  <Application>Microsoft Office PowerPoint</Application>
  <PresentationFormat>Custom</PresentationFormat>
  <Paragraphs>87</Paragraphs>
  <Slides>28</Slides>
  <Notes>0</Notes>
  <HiddenSlides>0</HiddenSlides>
  <MMClips>2</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1_Office Theme</vt:lpstr>
      <vt:lpstr>3_Office Theme</vt:lpstr>
      <vt:lpstr>PHÒNG GD&amp;ĐT HUYỆN THANH TRÌ TRƯỜNG THCS NGỌC HỒI</vt:lpstr>
      <vt:lpstr>KHỞI ĐỘNG</vt:lpstr>
      <vt:lpstr>PowerPoint Presentation</vt:lpstr>
      <vt:lpstr>3. Ý nghĩa của siêng năng, kiên trì </vt:lpstr>
      <vt:lpstr> “Edison và hơn 10.000 lần thất bại để mang lại ánh sáng cho nhân loại”</vt:lpstr>
      <vt:lpstr> Từ nhỏ, Edison thường xuyên bị ốm nên hồi tiểu học, Edison thường xuyên đến lớp muộn, không tập trung học, không chịu trả lời những câu hỏi của thầy cô. Cậu bé liên tục đặt ra những câu hỏi "Tại sao?", "Thế nào?“ khiến thầy cô giáo khó chịu và cuối cùng bị buộc thôi học </vt:lpstr>
      <vt:lpstr>Hơn 10.000 lần thí nghiệm để phát minh bóng đèn</vt:lpstr>
      <vt:lpstr>Nhờ sự nỗ lực không ngừng nghỉ, nhân loại đã có được ánh sáng của đèn điện như ngày hôm nay. Về sau, Edison còn tạo tạo ra nhiều thiết bị để cải tiến và cách tân công nghệ. </vt:lpstr>
      <vt:lpstr>PowerPoint Presentation</vt:lpstr>
      <vt:lpstr>Bác Hồ tự học ngoại ngữ </vt:lpstr>
      <vt:lpstr>Cha mẹ chính là tấm gương sáng nhất về sự siêng năng, kiên trì</vt:lpstr>
      <vt:lpstr>PowerPoint Presentation</vt:lpstr>
      <vt:lpstr>PowerPoint Presentation</vt:lpstr>
      <vt:lpstr>PowerPoint Presentation</vt:lpstr>
      <vt:lpstr>PowerPoint Presentation</vt:lpstr>
      <vt:lpstr>PowerPoint Presentation</vt:lpstr>
      <vt:lpstr>PowerPoint Presentation</vt:lpstr>
      <vt:lpstr>1. Bài tập 1</vt:lpstr>
      <vt:lpstr>2. Bài tập 2</vt:lpstr>
      <vt:lpstr>PowerPoint Presentation</vt:lpstr>
      <vt:lpstr>PowerPoint Presentation</vt:lpstr>
      <vt:lpstr>PowerPoint Presentation</vt:lpstr>
      <vt:lpstr>PowerPoint Presentation</vt:lpstr>
      <vt:lpstr>PowerPoint Presentation</vt:lpstr>
      <vt:lpstr>Đường đến ngày vinh quang (Bức tường)</vt:lpstr>
      <vt:lpstr>1. Học bài 2. Trả lời câu hỏi còn lại trong phần Luyện tập (SGK/18)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hằng</dc:creator>
  <cp:lastModifiedBy>admin</cp:lastModifiedBy>
  <cp:revision>14</cp:revision>
  <dcterms:created xsi:type="dcterms:W3CDTF">2021-10-05T14:24:08Z</dcterms:created>
  <dcterms:modified xsi:type="dcterms:W3CDTF">2021-10-19T02:19:07Z</dcterms:modified>
</cp:coreProperties>
</file>